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418" r:id="rId1"/>
  </p:sldMasterIdLst>
  <p:sldIdLst>
    <p:sldId id="320" r:id="rId2"/>
    <p:sldId id="258" r:id="rId3"/>
    <p:sldId id="309" r:id="rId4"/>
    <p:sldId id="306" r:id="rId5"/>
    <p:sldId id="307" r:id="rId6"/>
    <p:sldId id="310" r:id="rId7"/>
    <p:sldId id="311" r:id="rId8"/>
    <p:sldId id="321" r:id="rId9"/>
    <p:sldId id="312" r:id="rId10"/>
    <p:sldId id="322" r:id="rId11"/>
    <p:sldId id="323" r:id="rId12"/>
    <p:sldId id="313" r:id="rId13"/>
    <p:sldId id="324" r:id="rId14"/>
    <p:sldId id="31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4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2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0" y="440"/>
      </p:cViewPr>
      <p:guideLst>
        <p:guide orient="horz" pos="2137"/>
        <p:guide pos="4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27A11-DD27-41B9-8D8D-53D1581A13F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779331E-0960-4F8D-AD28-A6BE9B8CBA17}">
      <dgm:prSet/>
      <dgm:spPr/>
      <dgm:t>
        <a:bodyPr/>
        <a:lstStyle/>
        <a:p>
          <a:r>
            <a:rPr lang="hu-HU" b="1" dirty="0"/>
            <a:t>Gyerekekkel</a:t>
          </a:r>
          <a:endParaRPr lang="en-US" b="1" dirty="0"/>
        </a:p>
      </dgm:t>
    </dgm:pt>
    <dgm:pt modelId="{025F54F9-0A0D-46B8-87CA-4EAA1BF4490A}" type="parTrans" cxnId="{63763A91-5D92-4D12-B0AD-CA57114DFC39}">
      <dgm:prSet/>
      <dgm:spPr/>
      <dgm:t>
        <a:bodyPr/>
        <a:lstStyle/>
        <a:p>
          <a:endParaRPr lang="en-US"/>
        </a:p>
      </dgm:t>
    </dgm:pt>
    <dgm:pt modelId="{C1A458FD-428D-4DC4-8270-2905A5D9D909}" type="sibTrans" cxnId="{63763A91-5D92-4D12-B0AD-CA57114DFC39}">
      <dgm:prSet/>
      <dgm:spPr/>
      <dgm:t>
        <a:bodyPr/>
        <a:lstStyle/>
        <a:p>
          <a:endParaRPr lang="en-US"/>
        </a:p>
      </dgm:t>
    </dgm:pt>
    <dgm:pt modelId="{BC8080E1-3C81-4841-8081-E8A67B956DC0}">
      <dgm:prSet/>
      <dgm:spPr/>
      <dgm:t>
        <a:bodyPr/>
        <a:lstStyle/>
        <a:p>
          <a:r>
            <a:rPr lang="hu-HU" b="1" dirty="0"/>
            <a:t>Szülőkkel</a:t>
          </a:r>
          <a:endParaRPr lang="en-US" b="1" dirty="0"/>
        </a:p>
      </dgm:t>
    </dgm:pt>
    <dgm:pt modelId="{13EF644B-3271-47B8-8A0B-9D612E050D57}" type="parTrans" cxnId="{FB97943F-5E20-45B8-AB7E-95C4F9CAF5FB}">
      <dgm:prSet/>
      <dgm:spPr/>
      <dgm:t>
        <a:bodyPr/>
        <a:lstStyle/>
        <a:p>
          <a:endParaRPr lang="en-US"/>
        </a:p>
      </dgm:t>
    </dgm:pt>
    <dgm:pt modelId="{552ADF22-C268-46A9-B97B-29B5A90E4092}" type="sibTrans" cxnId="{FB97943F-5E20-45B8-AB7E-95C4F9CAF5FB}">
      <dgm:prSet/>
      <dgm:spPr/>
      <dgm:t>
        <a:bodyPr/>
        <a:lstStyle/>
        <a:p>
          <a:endParaRPr lang="en-US"/>
        </a:p>
      </dgm:t>
    </dgm:pt>
    <dgm:pt modelId="{E00F4DFB-D858-4181-879C-0BF752DB028B}">
      <dgm:prSet/>
      <dgm:spPr/>
      <dgm:t>
        <a:bodyPr/>
        <a:lstStyle/>
        <a:p>
          <a:r>
            <a:rPr lang="hu-HU" b="1" dirty="0"/>
            <a:t>Egyesületek vezetőivel</a:t>
          </a:r>
          <a:endParaRPr lang="en-US" b="1" dirty="0"/>
        </a:p>
      </dgm:t>
    </dgm:pt>
    <dgm:pt modelId="{E342D2ED-76E2-47F3-AEB3-73AEDB6E74EA}" type="parTrans" cxnId="{E7FD190F-81CA-4330-90ED-CBBF37053E2B}">
      <dgm:prSet/>
      <dgm:spPr/>
      <dgm:t>
        <a:bodyPr/>
        <a:lstStyle/>
        <a:p>
          <a:endParaRPr lang="en-US"/>
        </a:p>
      </dgm:t>
    </dgm:pt>
    <dgm:pt modelId="{397899FC-BBA1-474F-B988-792A47CD1173}" type="sibTrans" cxnId="{E7FD190F-81CA-4330-90ED-CBBF37053E2B}">
      <dgm:prSet/>
      <dgm:spPr/>
      <dgm:t>
        <a:bodyPr/>
        <a:lstStyle/>
        <a:p>
          <a:endParaRPr lang="en-US"/>
        </a:p>
      </dgm:t>
    </dgm:pt>
    <dgm:pt modelId="{C64B044C-FF52-4E89-BAB3-E6A3E8160C8B}">
      <dgm:prSet/>
      <dgm:spPr/>
      <dgm:t>
        <a:bodyPr/>
        <a:lstStyle/>
        <a:p>
          <a:r>
            <a:rPr lang="hu-HU" b="1" dirty="0"/>
            <a:t>Edzőkkel</a:t>
          </a:r>
          <a:endParaRPr lang="en-US" b="1" dirty="0"/>
        </a:p>
      </dgm:t>
    </dgm:pt>
    <dgm:pt modelId="{E5D859F1-D5C8-438B-B8D3-2282413BA70D}" type="parTrans" cxnId="{F1829FC4-C0ED-4BAE-BE24-BD8041E4ED94}">
      <dgm:prSet/>
      <dgm:spPr/>
      <dgm:t>
        <a:bodyPr/>
        <a:lstStyle/>
        <a:p>
          <a:endParaRPr lang="en-US"/>
        </a:p>
      </dgm:t>
    </dgm:pt>
    <dgm:pt modelId="{32189D9F-92EC-4A55-AB97-6A0585F03622}" type="sibTrans" cxnId="{F1829FC4-C0ED-4BAE-BE24-BD8041E4ED94}">
      <dgm:prSet/>
      <dgm:spPr/>
      <dgm:t>
        <a:bodyPr/>
        <a:lstStyle/>
        <a:p>
          <a:endParaRPr lang="en-US"/>
        </a:p>
      </dgm:t>
    </dgm:pt>
    <dgm:pt modelId="{19FCD026-5CE3-4585-A499-3049F1870A65}">
      <dgm:prSet/>
      <dgm:spPr/>
      <dgm:t>
        <a:bodyPr/>
        <a:lstStyle/>
        <a:p>
          <a:r>
            <a:rPr lang="hu-HU" b="1" dirty="0"/>
            <a:t>Sportpszichológussa</a:t>
          </a:r>
          <a:r>
            <a:rPr lang="hu-HU" dirty="0"/>
            <a:t>l</a:t>
          </a:r>
          <a:endParaRPr lang="en-US" dirty="0"/>
        </a:p>
      </dgm:t>
    </dgm:pt>
    <dgm:pt modelId="{5B8991ED-2CE3-402F-A109-2657CE726911}" type="parTrans" cxnId="{A6002735-AEFC-4415-A409-953FD2A05543}">
      <dgm:prSet/>
      <dgm:spPr/>
      <dgm:t>
        <a:bodyPr/>
        <a:lstStyle/>
        <a:p>
          <a:endParaRPr lang="en-US"/>
        </a:p>
      </dgm:t>
    </dgm:pt>
    <dgm:pt modelId="{69298154-DE95-4DD1-9689-9122B08AF7BD}" type="sibTrans" cxnId="{A6002735-AEFC-4415-A409-953FD2A05543}">
      <dgm:prSet/>
      <dgm:spPr/>
      <dgm:t>
        <a:bodyPr/>
        <a:lstStyle/>
        <a:p>
          <a:endParaRPr lang="en-US"/>
        </a:p>
      </dgm:t>
    </dgm:pt>
    <dgm:pt modelId="{96A04A2B-A087-42EC-8D7A-F3C9E01A2575}">
      <dgm:prSet/>
      <dgm:spPr/>
      <dgm:t>
        <a:bodyPr/>
        <a:lstStyle/>
        <a:p>
          <a:r>
            <a:rPr lang="hu-HU" b="1" dirty="0"/>
            <a:t>Tanítókkal</a:t>
          </a:r>
          <a:endParaRPr lang="en-US" b="1" dirty="0"/>
        </a:p>
      </dgm:t>
    </dgm:pt>
    <dgm:pt modelId="{26F0EF00-4A5F-4934-8B6A-8CA2FEF6934E}" type="parTrans" cxnId="{64182DB1-50E1-41D2-AF58-38BAA600F888}">
      <dgm:prSet/>
      <dgm:spPr/>
      <dgm:t>
        <a:bodyPr/>
        <a:lstStyle/>
        <a:p>
          <a:endParaRPr lang="en-US"/>
        </a:p>
      </dgm:t>
    </dgm:pt>
    <dgm:pt modelId="{CC4844F5-A668-473D-814A-0BB4120D4429}" type="sibTrans" cxnId="{64182DB1-50E1-41D2-AF58-38BAA600F888}">
      <dgm:prSet/>
      <dgm:spPr/>
      <dgm:t>
        <a:bodyPr/>
        <a:lstStyle/>
        <a:p>
          <a:endParaRPr lang="en-US"/>
        </a:p>
      </dgm:t>
    </dgm:pt>
    <dgm:pt modelId="{6114ACA8-041C-472B-9407-308FC9E01018}">
      <dgm:prSet/>
      <dgm:spPr/>
      <dgm:t>
        <a:bodyPr/>
        <a:lstStyle/>
        <a:p>
          <a:r>
            <a:rPr lang="hu-HU" b="1" dirty="0"/>
            <a:t>Vezetőkkel</a:t>
          </a:r>
          <a:endParaRPr lang="en-US" b="1" dirty="0"/>
        </a:p>
      </dgm:t>
    </dgm:pt>
    <dgm:pt modelId="{4010C0B0-459F-4FD1-8965-A17DE435D331}" type="parTrans" cxnId="{2269DB41-78DF-4B61-A5FE-EE4BF4FE340C}">
      <dgm:prSet/>
      <dgm:spPr/>
      <dgm:t>
        <a:bodyPr/>
        <a:lstStyle/>
        <a:p>
          <a:endParaRPr lang="en-US"/>
        </a:p>
      </dgm:t>
    </dgm:pt>
    <dgm:pt modelId="{FCBB392B-06CD-4C32-A9F7-0FBCD89E4E5B}" type="sibTrans" cxnId="{2269DB41-78DF-4B61-A5FE-EE4BF4FE340C}">
      <dgm:prSet/>
      <dgm:spPr/>
      <dgm:t>
        <a:bodyPr/>
        <a:lstStyle/>
        <a:p>
          <a:endParaRPr lang="en-US"/>
        </a:p>
      </dgm:t>
    </dgm:pt>
    <dgm:pt modelId="{348097EB-C015-45F5-8E66-1CD31F066CA0}" type="pres">
      <dgm:prSet presAssocID="{42527A11-DD27-41B9-8D8D-53D1581A13FA}" presName="linear" presStyleCnt="0">
        <dgm:presLayoutVars>
          <dgm:animLvl val="lvl"/>
          <dgm:resizeHandles val="exact"/>
        </dgm:presLayoutVars>
      </dgm:prSet>
      <dgm:spPr/>
    </dgm:pt>
    <dgm:pt modelId="{750C8391-F4F2-46AA-B783-46674C75CC7D}" type="pres">
      <dgm:prSet presAssocID="{4779331E-0960-4F8D-AD28-A6BE9B8CBA1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8AD07D1-AC47-49BC-96D0-388DCC9CCF30}" type="pres">
      <dgm:prSet presAssocID="{C1A458FD-428D-4DC4-8270-2905A5D9D909}" presName="spacer" presStyleCnt="0"/>
      <dgm:spPr/>
    </dgm:pt>
    <dgm:pt modelId="{8741F31C-9160-4FA7-A1DB-C1C24ADA2D90}" type="pres">
      <dgm:prSet presAssocID="{BC8080E1-3C81-4841-8081-E8A67B956DC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ED1BEA7-1D9D-41B0-A9E0-BC6DF6C28610}" type="pres">
      <dgm:prSet presAssocID="{552ADF22-C268-46A9-B97B-29B5A90E4092}" presName="spacer" presStyleCnt="0"/>
      <dgm:spPr/>
    </dgm:pt>
    <dgm:pt modelId="{CE590884-0417-4E24-93AA-EF3045CA8668}" type="pres">
      <dgm:prSet presAssocID="{E00F4DFB-D858-4181-879C-0BF752DB028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8C87C1E-51A0-4B17-917A-1376819DD0D3}" type="pres">
      <dgm:prSet presAssocID="{397899FC-BBA1-474F-B988-792A47CD1173}" presName="spacer" presStyleCnt="0"/>
      <dgm:spPr/>
    </dgm:pt>
    <dgm:pt modelId="{51B54756-35FC-4D15-9876-F06183248C5B}" type="pres">
      <dgm:prSet presAssocID="{C64B044C-FF52-4E89-BAB3-E6A3E8160C8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07E99C7-D7D4-41BC-9C43-9B993178F57B}" type="pres">
      <dgm:prSet presAssocID="{32189D9F-92EC-4A55-AB97-6A0585F03622}" presName="spacer" presStyleCnt="0"/>
      <dgm:spPr/>
    </dgm:pt>
    <dgm:pt modelId="{BB46B9DE-DB92-47DD-A1A6-1829EE9BC82F}" type="pres">
      <dgm:prSet presAssocID="{19FCD026-5CE3-4585-A499-3049F1870A65}" presName="parentText" presStyleLbl="node1" presStyleIdx="4" presStyleCnt="7" custLinFactNeighborY="-36376">
        <dgm:presLayoutVars>
          <dgm:chMax val="0"/>
          <dgm:bulletEnabled val="1"/>
        </dgm:presLayoutVars>
      </dgm:prSet>
      <dgm:spPr/>
    </dgm:pt>
    <dgm:pt modelId="{0A64F527-B17F-4885-85B8-EC0ABB392B92}" type="pres">
      <dgm:prSet presAssocID="{69298154-DE95-4DD1-9689-9122B08AF7BD}" presName="spacer" presStyleCnt="0"/>
      <dgm:spPr/>
    </dgm:pt>
    <dgm:pt modelId="{3C9301F9-AB39-41A0-B2F9-93D6A4610B62}" type="pres">
      <dgm:prSet presAssocID="{96A04A2B-A087-42EC-8D7A-F3C9E01A257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1CA0FE0-6416-4372-9B5F-A35BF7E0E45B}" type="pres">
      <dgm:prSet presAssocID="{CC4844F5-A668-473D-814A-0BB4120D4429}" presName="spacer" presStyleCnt="0"/>
      <dgm:spPr/>
    </dgm:pt>
    <dgm:pt modelId="{F99EB9F2-A794-47BB-867B-3A858930AA7E}" type="pres">
      <dgm:prSet presAssocID="{6114ACA8-041C-472B-9407-308FC9E01018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E471502-9E73-4DFB-A3F8-6AEE5EC51E62}" type="presOf" srcId="{4779331E-0960-4F8D-AD28-A6BE9B8CBA17}" destId="{750C8391-F4F2-46AA-B783-46674C75CC7D}" srcOrd="0" destOrd="0" presId="urn:microsoft.com/office/officeart/2005/8/layout/vList2"/>
    <dgm:cxn modelId="{E7FD190F-81CA-4330-90ED-CBBF37053E2B}" srcId="{42527A11-DD27-41B9-8D8D-53D1581A13FA}" destId="{E00F4DFB-D858-4181-879C-0BF752DB028B}" srcOrd="2" destOrd="0" parTransId="{E342D2ED-76E2-47F3-AEB3-73AEDB6E74EA}" sibTransId="{397899FC-BBA1-474F-B988-792A47CD1173}"/>
    <dgm:cxn modelId="{51322311-ECE8-4992-B525-2917AEB93D14}" type="presOf" srcId="{6114ACA8-041C-472B-9407-308FC9E01018}" destId="{F99EB9F2-A794-47BB-867B-3A858930AA7E}" srcOrd="0" destOrd="0" presId="urn:microsoft.com/office/officeart/2005/8/layout/vList2"/>
    <dgm:cxn modelId="{A3CB1B2A-C1B3-48E9-98D8-ECCA68FC818D}" type="presOf" srcId="{96A04A2B-A087-42EC-8D7A-F3C9E01A2575}" destId="{3C9301F9-AB39-41A0-B2F9-93D6A4610B62}" srcOrd="0" destOrd="0" presId="urn:microsoft.com/office/officeart/2005/8/layout/vList2"/>
    <dgm:cxn modelId="{91F36C2A-C506-459D-B3F2-39C305C6D0F4}" type="presOf" srcId="{19FCD026-5CE3-4585-A499-3049F1870A65}" destId="{BB46B9DE-DB92-47DD-A1A6-1829EE9BC82F}" srcOrd="0" destOrd="0" presId="urn:microsoft.com/office/officeart/2005/8/layout/vList2"/>
    <dgm:cxn modelId="{A6002735-AEFC-4415-A409-953FD2A05543}" srcId="{42527A11-DD27-41B9-8D8D-53D1581A13FA}" destId="{19FCD026-5CE3-4585-A499-3049F1870A65}" srcOrd="4" destOrd="0" parTransId="{5B8991ED-2CE3-402F-A109-2657CE726911}" sibTransId="{69298154-DE95-4DD1-9689-9122B08AF7BD}"/>
    <dgm:cxn modelId="{FB97943F-5E20-45B8-AB7E-95C4F9CAF5FB}" srcId="{42527A11-DD27-41B9-8D8D-53D1581A13FA}" destId="{BC8080E1-3C81-4841-8081-E8A67B956DC0}" srcOrd="1" destOrd="0" parTransId="{13EF644B-3271-47B8-8A0B-9D612E050D57}" sibTransId="{552ADF22-C268-46A9-B97B-29B5A90E4092}"/>
    <dgm:cxn modelId="{2269DB41-78DF-4B61-A5FE-EE4BF4FE340C}" srcId="{42527A11-DD27-41B9-8D8D-53D1581A13FA}" destId="{6114ACA8-041C-472B-9407-308FC9E01018}" srcOrd="6" destOrd="0" parTransId="{4010C0B0-459F-4FD1-8965-A17DE435D331}" sibTransId="{FCBB392B-06CD-4C32-A9F7-0FBCD89E4E5B}"/>
    <dgm:cxn modelId="{EC04CA4A-2972-4185-99C2-A4B3949B7EA9}" type="presOf" srcId="{42527A11-DD27-41B9-8D8D-53D1581A13FA}" destId="{348097EB-C015-45F5-8E66-1CD31F066CA0}" srcOrd="0" destOrd="0" presId="urn:microsoft.com/office/officeart/2005/8/layout/vList2"/>
    <dgm:cxn modelId="{DCAAD56E-A51D-4C97-8BB4-1CB4A7615BC4}" type="presOf" srcId="{BC8080E1-3C81-4841-8081-E8A67B956DC0}" destId="{8741F31C-9160-4FA7-A1DB-C1C24ADA2D90}" srcOrd="0" destOrd="0" presId="urn:microsoft.com/office/officeart/2005/8/layout/vList2"/>
    <dgm:cxn modelId="{63763A91-5D92-4D12-B0AD-CA57114DFC39}" srcId="{42527A11-DD27-41B9-8D8D-53D1581A13FA}" destId="{4779331E-0960-4F8D-AD28-A6BE9B8CBA17}" srcOrd="0" destOrd="0" parTransId="{025F54F9-0A0D-46B8-87CA-4EAA1BF4490A}" sibTransId="{C1A458FD-428D-4DC4-8270-2905A5D9D909}"/>
    <dgm:cxn modelId="{64182DB1-50E1-41D2-AF58-38BAA600F888}" srcId="{42527A11-DD27-41B9-8D8D-53D1581A13FA}" destId="{96A04A2B-A087-42EC-8D7A-F3C9E01A2575}" srcOrd="5" destOrd="0" parTransId="{26F0EF00-4A5F-4934-8B6A-8CA2FEF6934E}" sibTransId="{CC4844F5-A668-473D-814A-0BB4120D4429}"/>
    <dgm:cxn modelId="{F1829FC4-C0ED-4BAE-BE24-BD8041E4ED94}" srcId="{42527A11-DD27-41B9-8D8D-53D1581A13FA}" destId="{C64B044C-FF52-4E89-BAB3-E6A3E8160C8B}" srcOrd="3" destOrd="0" parTransId="{E5D859F1-D5C8-438B-B8D3-2282413BA70D}" sibTransId="{32189D9F-92EC-4A55-AB97-6A0585F03622}"/>
    <dgm:cxn modelId="{D0FC02C7-40D8-4E8D-B6DF-9E172EBAFB78}" type="presOf" srcId="{E00F4DFB-D858-4181-879C-0BF752DB028B}" destId="{CE590884-0417-4E24-93AA-EF3045CA8668}" srcOrd="0" destOrd="0" presId="urn:microsoft.com/office/officeart/2005/8/layout/vList2"/>
    <dgm:cxn modelId="{CD3E3FF6-F5B7-40A2-8C1F-28C95CE98A6D}" type="presOf" srcId="{C64B044C-FF52-4E89-BAB3-E6A3E8160C8B}" destId="{51B54756-35FC-4D15-9876-F06183248C5B}" srcOrd="0" destOrd="0" presId="urn:microsoft.com/office/officeart/2005/8/layout/vList2"/>
    <dgm:cxn modelId="{CA83762B-0A69-44B7-B854-18ED7878C078}" type="presParOf" srcId="{348097EB-C015-45F5-8E66-1CD31F066CA0}" destId="{750C8391-F4F2-46AA-B783-46674C75CC7D}" srcOrd="0" destOrd="0" presId="urn:microsoft.com/office/officeart/2005/8/layout/vList2"/>
    <dgm:cxn modelId="{215D6F65-91E4-4844-836A-444FF7290AD0}" type="presParOf" srcId="{348097EB-C015-45F5-8E66-1CD31F066CA0}" destId="{A8AD07D1-AC47-49BC-96D0-388DCC9CCF30}" srcOrd="1" destOrd="0" presId="urn:microsoft.com/office/officeart/2005/8/layout/vList2"/>
    <dgm:cxn modelId="{32A6E160-6F04-49DE-BBBB-86155119EB40}" type="presParOf" srcId="{348097EB-C015-45F5-8E66-1CD31F066CA0}" destId="{8741F31C-9160-4FA7-A1DB-C1C24ADA2D90}" srcOrd="2" destOrd="0" presId="urn:microsoft.com/office/officeart/2005/8/layout/vList2"/>
    <dgm:cxn modelId="{92CD844C-BDF3-47B7-9A43-C7D5310512A7}" type="presParOf" srcId="{348097EB-C015-45F5-8E66-1CD31F066CA0}" destId="{1ED1BEA7-1D9D-41B0-A9E0-BC6DF6C28610}" srcOrd="3" destOrd="0" presId="urn:microsoft.com/office/officeart/2005/8/layout/vList2"/>
    <dgm:cxn modelId="{CC76B6D6-8800-4B3D-8344-5E8A97E89F1D}" type="presParOf" srcId="{348097EB-C015-45F5-8E66-1CD31F066CA0}" destId="{CE590884-0417-4E24-93AA-EF3045CA8668}" srcOrd="4" destOrd="0" presId="urn:microsoft.com/office/officeart/2005/8/layout/vList2"/>
    <dgm:cxn modelId="{98825257-3320-46CD-BEDF-9D4F5E413FAE}" type="presParOf" srcId="{348097EB-C015-45F5-8E66-1CD31F066CA0}" destId="{D8C87C1E-51A0-4B17-917A-1376819DD0D3}" srcOrd="5" destOrd="0" presId="urn:microsoft.com/office/officeart/2005/8/layout/vList2"/>
    <dgm:cxn modelId="{1D1556F6-54E8-478A-B975-10DFC2AB5E82}" type="presParOf" srcId="{348097EB-C015-45F5-8E66-1CD31F066CA0}" destId="{51B54756-35FC-4D15-9876-F06183248C5B}" srcOrd="6" destOrd="0" presId="urn:microsoft.com/office/officeart/2005/8/layout/vList2"/>
    <dgm:cxn modelId="{8C16A8CC-DF18-4B0E-9219-727CDDE0AE77}" type="presParOf" srcId="{348097EB-C015-45F5-8E66-1CD31F066CA0}" destId="{B07E99C7-D7D4-41BC-9C43-9B993178F57B}" srcOrd="7" destOrd="0" presId="urn:microsoft.com/office/officeart/2005/8/layout/vList2"/>
    <dgm:cxn modelId="{74CDEA1C-56D1-439F-942C-A9BD64F69F93}" type="presParOf" srcId="{348097EB-C015-45F5-8E66-1CD31F066CA0}" destId="{BB46B9DE-DB92-47DD-A1A6-1829EE9BC82F}" srcOrd="8" destOrd="0" presId="urn:microsoft.com/office/officeart/2005/8/layout/vList2"/>
    <dgm:cxn modelId="{33859B4E-6310-4724-894A-F1A7AA18A131}" type="presParOf" srcId="{348097EB-C015-45F5-8E66-1CD31F066CA0}" destId="{0A64F527-B17F-4885-85B8-EC0ABB392B92}" srcOrd="9" destOrd="0" presId="urn:microsoft.com/office/officeart/2005/8/layout/vList2"/>
    <dgm:cxn modelId="{571018D5-BE7D-4712-9F3C-5A8A6F4934B4}" type="presParOf" srcId="{348097EB-C015-45F5-8E66-1CD31F066CA0}" destId="{3C9301F9-AB39-41A0-B2F9-93D6A4610B62}" srcOrd="10" destOrd="0" presId="urn:microsoft.com/office/officeart/2005/8/layout/vList2"/>
    <dgm:cxn modelId="{64C75ACC-0F96-445E-8D9D-1B378A360A65}" type="presParOf" srcId="{348097EB-C015-45F5-8E66-1CD31F066CA0}" destId="{F1CA0FE0-6416-4372-9B5F-A35BF7E0E45B}" srcOrd="11" destOrd="0" presId="urn:microsoft.com/office/officeart/2005/8/layout/vList2"/>
    <dgm:cxn modelId="{F0207928-8070-4767-B8C2-097CFFF70E4E}" type="presParOf" srcId="{348097EB-C015-45F5-8E66-1CD31F066CA0}" destId="{F99EB9F2-A794-47BB-867B-3A858930AA7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E2B790-711D-4C49-8E99-510E84C3B1AA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012799-821D-4BC4-AE40-012E2DC8E6CB}">
      <dgm:prSet custT="1"/>
      <dgm:spPr/>
      <dgm:t>
        <a:bodyPr/>
        <a:lstStyle/>
        <a:p>
          <a:r>
            <a:rPr lang="hu-HU" sz="2000" b="1"/>
            <a:t>Sportágspecifikus mérések</a:t>
          </a:r>
          <a:endParaRPr lang="en-US" sz="2000" b="1" dirty="0"/>
        </a:p>
      </dgm:t>
    </dgm:pt>
    <dgm:pt modelId="{AB109C55-CEF2-437E-ADE2-18E856E178C1}" type="parTrans" cxnId="{88BFF9BF-3CC1-46F4-9FA6-64B20EFEFEE2}">
      <dgm:prSet/>
      <dgm:spPr/>
      <dgm:t>
        <a:bodyPr/>
        <a:lstStyle/>
        <a:p>
          <a:endParaRPr lang="en-US"/>
        </a:p>
      </dgm:t>
    </dgm:pt>
    <dgm:pt modelId="{06A44EE9-7A74-4F7B-A6A8-04910CFA81D4}" type="sibTrans" cxnId="{88BFF9BF-3CC1-46F4-9FA6-64B20EFEFEE2}">
      <dgm:prSet/>
      <dgm:spPr/>
      <dgm:t>
        <a:bodyPr/>
        <a:lstStyle/>
        <a:p>
          <a:endParaRPr lang="en-US"/>
        </a:p>
      </dgm:t>
    </dgm:pt>
    <dgm:pt modelId="{472CD851-2ED3-4B33-9901-20CC6B9BAAEC}">
      <dgm:prSet custT="1"/>
      <dgm:spPr/>
      <dgm:t>
        <a:bodyPr/>
        <a:lstStyle/>
        <a:p>
          <a:r>
            <a:rPr lang="hu-HU" sz="2000"/>
            <a:t>Antropometriai mérés</a:t>
          </a:r>
          <a:endParaRPr lang="en-US" sz="2000" dirty="0"/>
        </a:p>
      </dgm:t>
    </dgm:pt>
    <dgm:pt modelId="{8CCB82E8-67C6-4E7F-8843-786A634517B5}" type="parTrans" cxnId="{2E9F7924-EC24-4ECE-BC32-D9346A0FEE47}">
      <dgm:prSet/>
      <dgm:spPr/>
      <dgm:t>
        <a:bodyPr/>
        <a:lstStyle/>
        <a:p>
          <a:endParaRPr lang="en-US"/>
        </a:p>
      </dgm:t>
    </dgm:pt>
    <dgm:pt modelId="{A12F333B-5EC0-4948-9E1C-06A1E976B97B}" type="sibTrans" cxnId="{2E9F7924-EC24-4ECE-BC32-D9346A0FEE47}">
      <dgm:prSet/>
      <dgm:spPr/>
      <dgm:t>
        <a:bodyPr/>
        <a:lstStyle/>
        <a:p>
          <a:endParaRPr lang="en-US"/>
        </a:p>
      </dgm:t>
    </dgm:pt>
    <dgm:pt modelId="{784EA02C-CE85-4A6E-AC87-E0EDE01BF9E3}">
      <dgm:prSet custT="1"/>
      <dgm:spPr/>
      <dgm:t>
        <a:bodyPr/>
        <a:lstStyle/>
        <a:p>
          <a:r>
            <a:rPr lang="hu-HU" sz="2000" dirty="0"/>
            <a:t>Szülői, edzői, testnevelő tanári kérdőívek (bemeneti, kimeneti mérés, elégedettségi)</a:t>
          </a:r>
          <a:endParaRPr lang="en-US" sz="2000" dirty="0"/>
        </a:p>
      </dgm:t>
    </dgm:pt>
    <dgm:pt modelId="{D506FE81-9628-49D7-BDE4-0FB2E2221233}" type="parTrans" cxnId="{4AA3D9C0-9212-44F6-A88F-CEAEB7F6C295}">
      <dgm:prSet/>
      <dgm:spPr/>
      <dgm:t>
        <a:bodyPr/>
        <a:lstStyle/>
        <a:p>
          <a:endParaRPr lang="en-US"/>
        </a:p>
      </dgm:t>
    </dgm:pt>
    <dgm:pt modelId="{81AC2754-D6D3-4F18-9ECF-C8A160D3A8C0}" type="sibTrans" cxnId="{4AA3D9C0-9212-44F6-A88F-CEAEB7F6C295}">
      <dgm:prSet/>
      <dgm:spPr/>
      <dgm:t>
        <a:bodyPr/>
        <a:lstStyle/>
        <a:p>
          <a:endParaRPr lang="en-US"/>
        </a:p>
      </dgm:t>
    </dgm:pt>
    <dgm:pt modelId="{5A1506A0-2EE9-4AA7-97CA-7664328043D7}">
      <dgm:prSet custT="1"/>
      <dgm:spPr/>
      <dgm:t>
        <a:bodyPr/>
        <a:lstStyle/>
        <a:p>
          <a:r>
            <a:rPr lang="hu-HU" sz="2000"/>
            <a:t>Interjúk</a:t>
          </a:r>
          <a:r>
            <a:rPr lang="hu-HU" sz="1400"/>
            <a:t>.</a:t>
          </a:r>
          <a:endParaRPr lang="en-US" sz="1400" dirty="0"/>
        </a:p>
      </dgm:t>
    </dgm:pt>
    <dgm:pt modelId="{C2F3A865-08B5-4FBB-B392-BC577C343AE9}" type="parTrans" cxnId="{FC0D7A7C-93CE-460F-8CF0-4E62C993FFD9}">
      <dgm:prSet/>
      <dgm:spPr/>
      <dgm:t>
        <a:bodyPr/>
        <a:lstStyle/>
        <a:p>
          <a:endParaRPr lang="en-US"/>
        </a:p>
      </dgm:t>
    </dgm:pt>
    <dgm:pt modelId="{3DB8846C-8A24-4AA3-ABF9-4D0C7194ECA3}" type="sibTrans" cxnId="{FC0D7A7C-93CE-460F-8CF0-4E62C993FFD9}">
      <dgm:prSet/>
      <dgm:spPr/>
      <dgm:t>
        <a:bodyPr/>
        <a:lstStyle/>
        <a:p>
          <a:endParaRPr lang="en-US"/>
        </a:p>
      </dgm:t>
    </dgm:pt>
    <dgm:pt modelId="{277444AF-DC4A-48F1-9F24-1A89DE8F41B8}" type="pres">
      <dgm:prSet presAssocID="{1EE2B790-711D-4C49-8E99-510E84C3B1AA}" presName="outerComposite" presStyleCnt="0">
        <dgm:presLayoutVars>
          <dgm:chMax val="5"/>
          <dgm:dir/>
          <dgm:resizeHandles val="exact"/>
        </dgm:presLayoutVars>
      </dgm:prSet>
      <dgm:spPr/>
    </dgm:pt>
    <dgm:pt modelId="{62E53334-9C5F-42E0-B92D-11DF551418F5}" type="pres">
      <dgm:prSet presAssocID="{1EE2B790-711D-4C49-8E99-510E84C3B1AA}" presName="dummyMaxCanvas" presStyleCnt="0">
        <dgm:presLayoutVars/>
      </dgm:prSet>
      <dgm:spPr/>
    </dgm:pt>
    <dgm:pt modelId="{9B616A2D-890F-41C9-80AB-2320AE662FAE}" type="pres">
      <dgm:prSet presAssocID="{1EE2B790-711D-4C49-8E99-510E84C3B1AA}" presName="FourNodes_1" presStyleLbl="node1" presStyleIdx="0" presStyleCnt="4" custLinFactNeighborX="0" custLinFactNeighborY="-8991">
        <dgm:presLayoutVars>
          <dgm:bulletEnabled val="1"/>
        </dgm:presLayoutVars>
      </dgm:prSet>
      <dgm:spPr/>
    </dgm:pt>
    <dgm:pt modelId="{E9DEE47E-2E93-4E88-AE04-290FDF2ED8CE}" type="pres">
      <dgm:prSet presAssocID="{1EE2B790-711D-4C49-8E99-510E84C3B1AA}" presName="FourNodes_2" presStyleLbl="node1" presStyleIdx="1" presStyleCnt="4" custScaleY="121357" custLinFactNeighborX="4510" custLinFactNeighborY="-13974">
        <dgm:presLayoutVars>
          <dgm:bulletEnabled val="1"/>
        </dgm:presLayoutVars>
      </dgm:prSet>
      <dgm:spPr/>
    </dgm:pt>
    <dgm:pt modelId="{503122D7-D41F-4F67-B4FA-5FE4F55CDAF1}" type="pres">
      <dgm:prSet presAssocID="{1EE2B790-711D-4C49-8E99-510E84C3B1AA}" presName="FourNodes_3" presStyleLbl="node1" presStyleIdx="2" presStyleCnt="4" custScaleY="127525" custLinFactNeighborX="4202" custLinFactNeighborY="-3774">
        <dgm:presLayoutVars>
          <dgm:bulletEnabled val="1"/>
        </dgm:presLayoutVars>
      </dgm:prSet>
      <dgm:spPr/>
    </dgm:pt>
    <dgm:pt modelId="{1F4728C0-2D1D-41CF-98A5-713FC1F19BB4}" type="pres">
      <dgm:prSet presAssocID="{1EE2B790-711D-4C49-8E99-510E84C3B1AA}" presName="FourNodes_4" presStyleLbl="node1" presStyleIdx="3" presStyleCnt="4" custLinFactNeighborX="4825" custLinFactNeighborY="-5716">
        <dgm:presLayoutVars>
          <dgm:bulletEnabled val="1"/>
        </dgm:presLayoutVars>
      </dgm:prSet>
      <dgm:spPr/>
    </dgm:pt>
    <dgm:pt modelId="{6A67FA24-20DA-41B5-BB25-5BA99CFD0A2D}" type="pres">
      <dgm:prSet presAssocID="{1EE2B790-711D-4C49-8E99-510E84C3B1AA}" presName="FourConn_1-2" presStyleLbl="fgAccFollowNode1" presStyleIdx="0" presStyleCnt="3">
        <dgm:presLayoutVars>
          <dgm:bulletEnabled val="1"/>
        </dgm:presLayoutVars>
      </dgm:prSet>
      <dgm:spPr/>
    </dgm:pt>
    <dgm:pt modelId="{4FBD5043-6250-4DEB-9144-3FE2A49FA044}" type="pres">
      <dgm:prSet presAssocID="{1EE2B790-711D-4C49-8E99-510E84C3B1AA}" presName="FourConn_2-3" presStyleLbl="fgAccFollowNode1" presStyleIdx="1" presStyleCnt="3">
        <dgm:presLayoutVars>
          <dgm:bulletEnabled val="1"/>
        </dgm:presLayoutVars>
      </dgm:prSet>
      <dgm:spPr/>
    </dgm:pt>
    <dgm:pt modelId="{D5507D6E-32A7-4010-88B2-44F1F50E4535}" type="pres">
      <dgm:prSet presAssocID="{1EE2B790-711D-4C49-8E99-510E84C3B1AA}" presName="FourConn_3-4" presStyleLbl="fgAccFollowNode1" presStyleIdx="2" presStyleCnt="3">
        <dgm:presLayoutVars>
          <dgm:bulletEnabled val="1"/>
        </dgm:presLayoutVars>
      </dgm:prSet>
      <dgm:spPr/>
    </dgm:pt>
    <dgm:pt modelId="{9BDC8D78-CD32-493F-A96C-EAFE539B7B75}" type="pres">
      <dgm:prSet presAssocID="{1EE2B790-711D-4C49-8E99-510E84C3B1AA}" presName="FourNodes_1_text" presStyleLbl="node1" presStyleIdx="3" presStyleCnt="4">
        <dgm:presLayoutVars>
          <dgm:bulletEnabled val="1"/>
        </dgm:presLayoutVars>
      </dgm:prSet>
      <dgm:spPr/>
    </dgm:pt>
    <dgm:pt modelId="{8BE884F4-0EBE-4699-A79C-2CE83CE6D09F}" type="pres">
      <dgm:prSet presAssocID="{1EE2B790-711D-4C49-8E99-510E84C3B1AA}" presName="FourNodes_2_text" presStyleLbl="node1" presStyleIdx="3" presStyleCnt="4">
        <dgm:presLayoutVars>
          <dgm:bulletEnabled val="1"/>
        </dgm:presLayoutVars>
      </dgm:prSet>
      <dgm:spPr/>
    </dgm:pt>
    <dgm:pt modelId="{08151E0C-A440-422C-B003-CE3931B3564E}" type="pres">
      <dgm:prSet presAssocID="{1EE2B790-711D-4C49-8E99-510E84C3B1AA}" presName="FourNodes_3_text" presStyleLbl="node1" presStyleIdx="3" presStyleCnt="4">
        <dgm:presLayoutVars>
          <dgm:bulletEnabled val="1"/>
        </dgm:presLayoutVars>
      </dgm:prSet>
      <dgm:spPr/>
    </dgm:pt>
    <dgm:pt modelId="{1412D637-D836-4AD8-8893-85D17249A4C3}" type="pres">
      <dgm:prSet presAssocID="{1EE2B790-711D-4C49-8E99-510E84C3B1A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4D0241A-DAAA-44DF-B8D7-B970BE8A7C01}" type="presOf" srcId="{5A1506A0-2EE9-4AA7-97CA-7664328043D7}" destId="{1412D637-D836-4AD8-8893-85D17249A4C3}" srcOrd="1" destOrd="0" presId="urn:microsoft.com/office/officeart/2005/8/layout/vProcess5"/>
    <dgm:cxn modelId="{2E9F7924-EC24-4ECE-BC32-D9346A0FEE47}" srcId="{1EE2B790-711D-4C49-8E99-510E84C3B1AA}" destId="{472CD851-2ED3-4B33-9901-20CC6B9BAAEC}" srcOrd="1" destOrd="0" parTransId="{8CCB82E8-67C6-4E7F-8843-786A634517B5}" sibTransId="{A12F333B-5EC0-4948-9E1C-06A1E976B97B}"/>
    <dgm:cxn modelId="{5F98D35F-33BB-4B39-B0A5-0F468A395D72}" type="presOf" srcId="{06A44EE9-7A74-4F7B-A6A8-04910CFA81D4}" destId="{6A67FA24-20DA-41B5-BB25-5BA99CFD0A2D}" srcOrd="0" destOrd="0" presId="urn:microsoft.com/office/officeart/2005/8/layout/vProcess5"/>
    <dgm:cxn modelId="{888EED6F-6FEA-449F-BA42-D0907BBC2917}" type="presOf" srcId="{1EE2B790-711D-4C49-8E99-510E84C3B1AA}" destId="{277444AF-DC4A-48F1-9F24-1A89DE8F41B8}" srcOrd="0" destOrd="0" presId="urn:microsoft.com/office/officeart/2005/8/layout/vProcess5"/>
    <dgm:cxn modelId="{31BEBE56-C56B-4FF5-A554-B6A61D505CC3}" type="presOf" srcId="{472CD851-2ED3-4B33-9901-20CC6B9BAAEC}" destId="{8BE884F4-0EBE-4699-A79C-2CE83CE6D09F}" srcOrd="1" destOrd="0" presId="urn:microsoft.com/office/officeart/2005/8/layout/vProcess5"/>
    <dgm:cxn modelId="{58C3B278-CEFD-4D04-AC01-261DFC111381}" type="presOf" srcId="{784EA02C-CE85-4A6E-AC87-E0EDE01BF9E3}" destId="{503122D7-D41F-4F67-B4FA-5FE4F55CDAF1}" srcOrd="0" destOrd="0" presId="urn:microsoft.com/office/officeart/2005/8/layout/vProcess5"/>
    <dgm:cxn modelId="{FC0D7A7C-93CE-460F-8CF0-4E62C993FFD9}" srcId="{1EE2B790-711D-4C49-8E99-510E84C3B1AA}" destId="{5A1506A0-2EE9-4AA7-97CA-7664328043D7}" srcOrd="3" destOrd="0" parTransId="{C2F3A865-08B5-4FBB-B392-BC577C343AE9}" sibTransId="{3DB8846C-8A24-4AA3-ABF9-4D0C7194ECA3}"/>
    <dgm:cxn modelId="{6928187E-1A53-4CA2-A90C-B0400D605171}" type="presOf" srcId="{81AC2754-D6D3-4F18-9ECF-C8A160D3A8C0}" destId="{D5507D6E-32A7-4010-88B2-44F1F50E4535}" srcOrd="0" destOrd="0" presId="urn:microsoft.com/office/officeart/2005/8/layout/vProcess5"/>
    <dgm:cxn modelId="{DCF6D184-B58C-4347-89E5-949C966A5473}" type="presOf" srcId="{A8012799-821D-4BC4-AE40-012E2DC8E6CB}" destId="{9BDC8D78-CD32-493F-A96C-EAFE539B7B75}" srcOrd="1" destOrd="0" presId="urn:microsoft.com/office/officeart/2005/8/layout/vProcess5"/>
    <dgm:cxn modelId="{9029269C-A6D2-42E3-ACE5-6B93A73D43C5}" type="presOf" srcId="{472CD851-2ED3-4B33-9901-20CC6B9BAAEC}" destId="{E9DEE47E-2E93-4E88-AE04-290FDF2ED8CE}" srcOrd="0" destOrd="0" presId="urn:microsoft.com/office/officeart/2005/8/layout/vProcess5"/>
    <dgm:cxn modelId="{88BFF9BF-3CC1-46F4-9FA6-64B20EFEFEE2}" srcId="{1EE2B790-711D-4C49-8E99-510E84C3B1AA}" destId="{A8012799-821D-4BC4-AE40-012E2DC8E6CB}" srcOrd="0" destOrd="0" parTransId="{AB109C55-CEF2-437E-ADE2-18E856E178C1}" sibTransId="{06A44EE9-7A74-4F7B-A6A8-04910CFA81D4}"/>
    <dgm:cxn modelId="{4AA3D9C0-9212-44F6-A88F-CEAEB7F6C295}" srcId="{1EE2B790-711D-4C49-8E99-510E84C3B1AA}" destId="{784EA02C-CE85-4A6E-AC87-E0EDE01BF9E3}" srcOrd="2" destOrd="0" parTransId="{D506FE81-9628-49D7-BDE4-0FB2E2221233}" sibTransId="{81AC2754-D6D3-4F18-9ECF-C8A160D3A8C0}"/>
    <dgm:cxn modelId="{E36A06EA-D425-486E-8212-F97125C85AC8}" type="presOf" srcId="{A12F333B-5EC0-4948-9E1C-06A1E976B97B}" destId="{4FBD5043-6250-4DEB-9144-3FE2A49FA044}" srcOrd="0" destOrd="0" presId="urn:microsoft.com/office/officeart/2005/8/layout/vProcess5"/>
    <dgm:cxn modelId="{50FC4EEF-A8D4-46D6-87D8-68FAEB298163}" type="presOf" srcId="{5A1506A0-2EE9-4AA7-97CA-7664328043D7}" destId="{1F4728C0-2D1D-41CF-98A5-713FC1F19BB4}" srcOrd="0" destOrd="0" presId="urn:microsoft.com/office/officeart/2005/8/layout/vProcess5"/>
    <dgm:cxn modelId="{704761F3-0A37-4A8E-BEE7-619296B0C393}" type="presOf" srcId="{A8012799-821D-4BC4-AE40-012E2DC8E6CB}" destId="{9B616A2D-890F-41C9-80AB-2320AE662FAE}" srcOrd="0" destOrd="0" presId="urn:microsoft.com/office/officeart/2005/8/layout/vProcess5"/>
    <dgm:cxn modelId="{591AC8F7-1B2B-4E2C-AB2D-09A29CF66D2F}" type="presOf" srcId="{784EA02C-CE85-4A6E-AC87-E0EDE01BF9E3}" destId="{08151E0C-A440-422C-B003-CE3931B3564E}" srcOrd="1" destOrd="0" presId="urn:microsoft.com/office/officeart/2005/8/layout/vProcess5"/>
    <dgm:cxn modelId="{9CEEE0C7-9655-4E57-9666-22B88F5E7DA4}" type="presParOf" srcId="{277444AF-DC4A-48F1-9F24-1A89DE8F41B8}" destId="{62E53334-9C5F-42E0-B92D-11DF551418F5}" srcOrd="0" destOrd="0" presId="urn:microsoft.com/office/officeart/2005/8/layout/vProcess5"/>
    <dgm:cxn modelId="{C62BF1EE-09D6-449A-8AF5-04E61A1BDF15}" type="presParOf" srcId="{277444AF-DC4A-48F1-9F24-1A89DE8F41B8}" destId="{9B616A2D-890F-41C9-80AB-2320AE662FAE}" srcOrd="1" destOrd="0" presId="urn:microsoft.com/office/officeart/2005/8/layout/vProcess5"/>
    <dgm:cxn modelId="{F5D485CF-671D-488E-B29C-6DE8331ED6F4}" type="presParOf" srcId="{277444AF-DC4A-48F1-9F24-1A89DE8F41B8}" destId="{E9DEE47E-2E93-4E88-AE04-290FDF2ED8CE}" srcOrd="2" destOrd="0" presId="urn:microsoft.com/office/officeart/2005/8/layout/vProcess5"/>
    <dgm:cxn modelId="{DF0FD190-8ECB-4314-A7AA-AF8AB5599B80}" type="presParOf" srcId="{277444AF-DC4A-48F1-9F24-1A89DE8F41B8}" destId="{503122D7-D41F-4F67-B4FA-5FE4F55CDAF1}" srcOrd="3" destOrd="0" presId="urn:microsoft.com/office/officeart/2005/8/layout/vProcess5"/>
    <dgm:cxn modelId="{13CF2B62-2040-4279-B570-1F6D0AE30A56}" type="presParOf" srcId="{277444AF-DC4A-48F1-9F24-1A89DE8F41B8}" destId="{1F4728C0-2D1D-41CF-98A5-713FC1F19BB4}" srcOrd="4" destOrd="0" presId="urn:microsoft.com/office/officeart/2005/8/layout/vProcess5"/>
    <dgm:cxn modelId="{7A0B753A-3764-4E1D-BAE2-CBD9E017C1DA}" type="presParOf" srcId="{277444AF-DC4A-48F1-9F24-1A89DE8F41B8}" destId="{6A67FA24-20DA-41B5-BB25-5BA99CFD0A2D}" srcOrd="5" destOrd="0" presId="urn:microsoft.com/office/officeart/2005/8/layout/vProcess5"/>
    <dgm:cxn modelId="{4A1DF1C9-C277-412C-ABA6-2BDDFA7839D0}" type="presParOf" srcId="{277444AF-DC4A-48F1-9F24-1A89DE8F41B8}" destId="{4FBD5043-6250-4DEB-9144-3FE2A49FA044}" srcOrd="6" destOrd="0" presId="urn:microsoft.com/office/officeart/2005/8/layout/vProcess5"/>
    <dgm:cxn modelId="{CD096CFC-BBDD-4814-8739-445F9D3958BF}" type="presParOf" srcId="{277444AF-DC4A-48F1-9F24-1A89DE8F41B8}" destId="{D5507D6E-32A7-4010-88B2-44F1F50E4535}" srcOrd="7" destOrd="0" presId="urn:microsoft.com/office/officeart/2005/8/layout/vProcess5"/>
    <dgm:cxn modelId="{DE266BC6-F5D9-48BB-A444-B19975D33936}" type="presParOf" srcId="{277444AF-DC4A-48F1-9F24-1A89DE8F41B8}" destId="{9BDC8D78-CD32-493F-A96C-EAFE539B7B75}" srcOrd="8" destOrd="0" presId="urn:microsoft.com/office/officeart/2005/8/layout/vProcess5"/>
    <dgm:cxn modelId="{298B2942-1244-4712-841C-52270F9AE17A}" type="presParOf" srcId="{277444AF-DC4A-48F1-9F24-1A89DE8F41B8}" destId="{8BE884F4-0EBE-4699-A79C-2CE83CE6D09F}" srcOrd="9" destOrd="0" presId="urn:microsoft.com/office/officeart/2005/8/layout/vProcess5"/>
    <dgm:cxn modelId="{3DC4DF95-8BA8-412F-BA48-EC5A0F46B456}" type="presParOf" srcId="{277444AF-DC4A-48F1-9F24-1A89DE8F41B8}" destId="{08151E0C-A440-422C-B003-CE3931B3564E}" srcOrd="10" destOrd="0" presId="urn:microsoft.com/office/officeart/2005/8/layout/vProcess5"/>
    <dgm:cxn modelId="{E291A418-4B8D-4286-A53B-B7B8E8881B27}" type="presParOf" srcId="{277444AF-DC4A-48F1-9F24-1A89DE8F41B8}" destId="{1412D637-D836-4AD8-8893-85D17249A4C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B9BCA6-7056-4E48-988C-2CC2C184D7F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40288-16D3-4145-A29E-69A4D38086C5}">
      <dgm:prSet/>
      <dgm:spPr/>
      <dgm:t>
        <a:bodyPr/>
        <a:lstStyle/>
        <a:p>
          <a:r>
            <a:rPr lang="hu-HU"/>
            <a:t>Tanulói képességek, készségek fejlődése.</a:t>
          </a:r>
          <a:endParaRPr lang="en-US"/>
        </a:p>
      </dgm:t>
    </dgm:pt>
    <dgm:pt modelId="{CDF71075-73C1-4AAA-9944-996E8663787F}" type="parTrans" cxnId="{BC3CE018-3FCE-41BB-A5F2-0FC705CE0472}">
      <dgm:prSet/>
      <dgm:spPr/>
      <dgm:t>
        <a:bodyPr/>
        <a:lstStyle/>
        <a:p>
          <a:endParaRPr lang="en-US"/>
        </a:p>
      </dgm:t>
    </dgm:pt>
    <dgm:pt modelId="{6B62EFA6-7724-4796-A7F4-8AAAB8383F6B}" type="sibTrans" cxnId="{BC3CE018-3FCE-41BB-A5F2-0FC705CE0472}">
      <dgm:prSet/>
      <dgm:spPr/>
      <dgm:t>
        <a:bodyPr/>
        <a:lstStyle/>
        <a:p>
          <a:endParaRPr lang="en-US"/>
        </a:p>
      </dgm:t>
    </dgm:pt>
    <dgm:pt modelId="{72D58370-05B1-4E0A-8BCC-81E3C6F77FF8}">
      <dgm:prSet/>
      <dgm:spPr/>
      <dgm:t>
        <a:bodyPr/>
        <a:lstStyle/>
        <a:p>
          <a:r>
            <a:rPr lang="hu-HU"/>
            <a:t>Mozgás megszeretése, egészséges életmód.</a:t>
          </a:r>
          <a:endParaRPr lang="en-US"/>
        </a:p>
      </dgm:t>
    </dgm:pt>
    <dgm:pt modelId="{E7AFE696-DF94-459D-9ECA-FE1A0116C118}" type="parTrans" cxnId="{9A8C3769-DB6E-4951-98CD-BCE747D2611C}">
      <dgm:prSet/>
      <dgm:spPr/>
      <dgm:t>
        <a:bodyPr/>
        <a:lstStyle/>
        <a:p>
          <a:endParaRPr lang="en-US"/>
        </a:p>
      </dgm:t>
    </dgm:pt>
    <dgm:pt modelId="{A4B78426-2C23-4688-ADDC-614098C02823}" type="sibTrans" cxnId="{9A8C3769-DB6E-4951-98CD-BCE747D2611C}">
      <dgm:prSet/>
      <dgm:spPr/>
      <dgm:t>
        <a:bodyPr/>
        <a:lstStyle/>
        <a:p>
          <a:endParaRPr lang="en-US"/>
        </a:p>
      </dgm:t>
    </dgm:pt>
    <dgm:pt modelId="{1C43465E-BF02-4CAE-9046-96B9D1F210E5}">
      <dgm:prSet/>
      <dgm:spPr/>
      <dgm:t>
        <a:bodyPr/>
        <a:lstStyle/>
        <a:p>
          <a:r>
            <a:rPr lang="hu-HU" dirty="0"/>
            <a:t>6 - 7 sportág alapjainak ismerete.</a:t>
          </a:r>
          <a:endParaRPr lang="en-US" dirty="0"/>
        </a:p>
      </dgm:t>
    </dgm:pt>
    <dgm:pt modelId="{A6C29A55-5814-4D9C-B04C-840D80483147}" type="parTrans" cxnId="{BB418746-10BD-46C0-8F94-7C56B94C3732}">
      <dgm:prSet/>
      <dgm:spPr/>
      <dgm:t>
        <a:bodyPr/>
        <a:lstStyle/>
        <a:p>
          <a:endParaRPr lang="en-US"/>
        </a:p>
      </dgm:t>
    </dgm:pt>
    <dgm:pt modelId="{EC2B1E13-FB31-4DFF-BBF6-3634E393F8EF}" type="sibTrans" cxnId="{BB418746-10BD-46C0-8F94-7C56B94C3732}">
      <dgm:prSet/>
      <dgm:spPr/>
      <dgm:t>
        <a:bodyPr/>
        <a:lstStyle/>
        <a:p>
          <a:endParaRPr lang="en-US"/>
        </a:p>
      </dgm:t>
    </dgm:pt>
    <dgm:pt modelId="{894DD874-50FD-483F-A1BB-9A5243A94619}">
      <dgm:prSet/>
      <dgm:spPr/>
      <dgm:t>
        <a:bodyPr/>
        <a:lstStyle/>
        <a:p>
          <a:r>
            <a:rPr lang="hu-HU"/>
            <a:t>Sikeres sportágválasztás.</a:t>
          </a:r>
          <a:endParaRPr lang="en-US"/>
        </a:p>
      </dgm:t>
    </dgm:pt>
    <dgm:pt modelId="{3B66CC48-F7C9-4502-922C-8C949CC136D4}" type="parTrans" cxnId="{C2CB1CE4-73D7-4B22-B578-8A079A116E35}">
      <dgm:prSet/>
      <dgm:spPr/>
      <dgm:t>
        <a:bodyPr/>
        <a:lstStyle/>
        <a:p>
          <a:endParaRPr lang="en-US"/>
        </a:p>
      </dgm:t>
    </dgm:pt>
    <dgm:pt modelId="{2C37BDF5-1B02-4DCA-887C-1A2E5189CCE9}" type="sibTrans" cxnId="{C2CB1CE4-73D7-4B22-B578-8A079A116E35}">
      <dgm:prSet/>
      <dgm:spPr/>
      <dgm:t>
        <a:bodyPr/>
        <a:lstStyle/>
        <a:p>
          <a:endParaRPr lang="en-US"/>
        </a:p>
      </dgm:t>
    </dgm:pt>
    <dgm:pt modelId="{C9A874DD-945B-4407-84DD-6253E72EA5E5}">
      <dgm:prSet/>
      <dgm:spPr/>
      <dgm:t>
        <a:bodyPr/>
        <a:lstStyle/>
        <a:p>
          <a:r>
            <a:rPr lang="hu-HU"/>
            <a:t>Egyéni, illetve csapatsportág felé orientálódás.</a:t>
          </a:r>
          <a:endParaRPr lang="en-US"/>
        </a:p>
      </dgm:t>
    </dgm:pt>
    <dgm:pt modelId="{0BE19AC3-F462-4A95-A7BF-6A057BA14AD0}" type="parTrans" cxnId="{475B8911-BE6D-412C-9DBA-7550D5BF7875}">
      <dgm:prSet/>
      <dgm:spPr/>
      <dgm:t>
        <a:bodyPr/>
        <a:lstStyle/>
        <a:p>
          <a:endParaRPr lang="en-US"/>
        </a:p>
      </dgm:t>
    </dgm:pt>
    <dgm:pt modelId="{16B953B1-D720-4C15-AA67-D2B5422EE5F3}" type="sibTrans" cxnId="{475B8911-BE6D-412C-9DBA-7550D5BF7875}">
      <dgm:prSet/>
      <dgm:spPr/>
      <dgm:t>
        <a:bodyPr/>
        <a:lstStyle/>
        <a:p>
          <a:endParaRPr lang="en-US"/>
        </a:p>
      </dgm:t>
    </dgm:pt>
    <dgm:pt modelId="{6F6ADE95-8E55-4DC8-9CCE-CD5CE0B6DEFC}">
      <dgm:prSet/>
      <dgm:spPr/>
      <dgm:t>
        <a:bodyPr/>
        <a:lstStyle/>
        <a:p>
          <a:r>
            <a:rPr lang="hu-HU"/>
            <a:t>Differenciálásnak köszönhetően: tehetségek kibontakoztatása.</a:t>
          </a:r>
          <a:endParaRPr lang="en-US"/>
        </a:p>
      </dgm:t>
    </dgm:pt>
    <dgm:pt modelId="{E05D22DD-EC37-44DB-B337-083BDFFFD6F5}" type="parTrans" cxnId="{14875326-929C-412B-98E0-47ECB3D27283}">
      <dgm:prSet/>
      <dgm:spPr/>
      <dgm:t>
        <a:bodyPr/>
        <a:lstStyle/>
        <a:p>
          <a:endParaRPr lang="en-US"/>
        </a:p>
      </dgm:t>
    </dgm:pt>
    <dgm:pt modelId="{8102F483-A290-4037-A7AF-229A45E980D0}" type="sibTrans" cxnId="{14875326-929C-412B-98E0-47ECB3D27283}">
      <dgm:prSet/>
      <dgm:spPr/>
      <dgm:t>
        <a:bodyPr/>
        <a:lstStyle/>
        <a:p>
          <a:endParaRPr lang="en-US"/>
        </a:p>
      </dgm:t>
    </dgm:pt>
    <dgm:pt modelId="{D4456BE8-BB3C-4CFD-A726-D12444E45B7D}">
      <dgm:prSet/>
      <dgm:spPr/>
      <dgm:t>
        <a:bodyPr/>
        <a:lstStyle/>
        <a:p>
          <a:r>
            <a:rPr lang="hu-HU"/>
            <a:t>Személyiség fejlődése.</a:t>
          </a:r>
          <a:endParaRPr lang="en-US"/>
        </a:p>
      </dgm:t>
    </dgm:pt>
    <dgm:pt modelId="{F2A1CFBD-181B-4B51-9E15-3BAB6A7DBA0D}" type="parTrans" cxnId="{7E2A1B61-33E1-4580-855E-32EDDB028500}">
      <dgm:prSet/>
      <dgm:spPr/>
      <dgm:t>
        <a:bodyPr/>
        <a:lstStyle/>
        <a:p>
          <a:endParaRPr lang="en-US"/>
        </a:p>
      </dgm:t>
    </dgm:pt>
    <dgm:pt modelId="{8BF57D68-F0A3-4E66-8C15-39272051DA82}" type="sibTrans" cxnId="{7E2A1B61-33E1-4580-855E-32EDDB028500}">
      <dgm:prSet/>
      <dgm:spPr/>
      <dgm:t>
        <a:bodyPr/>
        <a:lstStyle/>
        <a:p>
          <a:endParaRPr lang="en-US"/>
        </a:p>
      </dgm:t>
    </dgm:pt>
    <dgm:pt modelId="{977F3884-F69E-43E3-8AC7-133D17F340FC}">
      <dgm:prSet/>
      <dgm:spPr/>
      <dgm:t>
        <a:bodyPr/>
        <a:lstStyle/>
        <a:p>
          <a:r>
            <a:rPr lang="hu-HU"/>
            <a:t>Szociális kompetenciák fejlődése.</a:t>
          </a:r>
          <a:endParaRPr lang="en-US"/>
        </a:p>
      </dgm:t>
    </dgm:pt>
    <dgm:pt modelId="{F2E14C22-A72D-488D-A863-BD6E853B355D}" type="parTrans" cxnId="{C2E14263-95F5-4F41-84EF-8F8252C70FA6}">
      <dgm:prSet/>
      <dgm:spPr/>
      <dgm:t>
        <a:bodyPr/>
        <a:lstStyle/>
        <a:p>
          <a:endParaRPr lang="en-US"/>
        </a:p>
      </dgm:t>
    </dgm:pt>
    <dgm:pt modelId="{7F4650FA-28A2-4E15-9523-796B2F1A47BE}" type="sibTrans" cxnId="{C2E14263-95F5-4F41-84EF-8F8252C70FA6}">
      <dgm:prSet/>
      <dgm:spPr/>
      <dgm:t>
        <a:bodyPr/>
        <a:lstStyle/>
        <a:p>
          <a:endParaRPr lang="en-US"/>
        </a:p>
      </dgm:t>
    </dgm:pt>
    <dgm:pt modelId="{68E8A19A-D304-48E0-9690-9092C378126E}">
      <dgm:prSet/>
      <dgm:spPr/>
      <dgm:t>
        <a:bodyPr/>
        <a:lstStyle/>
        <a:p>
          <a:r>
            <a:rPr lang="hu-HU"/>
            <a:t>Beiskolázási mutatók emelkedése – jó szülői visszhang.</a:t>
          </a:r>
          <a:endParaRPr lang="en-US"/>
        </a:p>
      </dgm:t>
    </dgm:pt>
    <dgm:pt modelId="{8875E449-314F-4C7E-A66D-5677AF5CC315}" type="parTrans" cxnId="{684F1964-B0F1-4FD2-9002-BC4520F9EF0F}">
      <dgm:prSet/>
      <dgm:spPr/>
      <dgm:t>
        <a:bodyPr/>
        <a:lstStyle/>
        <a:p>
          <a:endParaRPr lang="en-US"/>
        </a:p>
      </dgm:t>
    </dgm:pt>
    <dgm:pt modelId="{6511836A-6CAB-4AF5-BC85-E036E13633AD}" type="sibTrans" cxnId="{684F1964-B0F1-4FD2-9002-BC4520F9EF0F}">
      <dgm:prSet/>
      <dgm:spPr/>
      <dgm:t>
        <a:bodyPr/>
        <a:lstStyle/>
        <a:p>
          <a:endParaRPr lang="en-US"/>
        </a:p>
      </dgm:t>
    </dgm:pt>
    <dgm:pt modelId="{6678327F-A87A-4DFF-9120-DADA98734AF4}">
      <dgm:prSet/>
      <dgm:spPr/>
      <dgm:t>
        <a:bodyPr/>
        <a:lstStyle/>
        <a:p>
          <a:r>
            <a:rPr lang="hu-HU"/>
            <a:t>Szakmai partnerek utánpótlás bázisának növekedése.</a:t>
          </a:r>
          <a:endParaRPr lang="en-US"/>
        </a:p>
      </dgm:t>
    </dgm:pt>
    <dgm:pt modelId="{A4EDD3E7-B3BD-4513-981D-8659C72C770B}" type="parTrans" cxnId="{37E9C683-3C4F-4C46-8E04-80831EE9043B}">
      <dgm:prSet/>
      <dgm:spPr/>
      <dgm:t>
        <a:bodyPr/>
        <a:lstStyle/>
        <a:p>
          <a:endParaRPr lang="en-US"/>
        </a:p>
      </dgm:t>
    </dgm:pt>
    <dgm:pt modelId="{A5CCA988-FDB3-4F91-9EFD-1AD349A486F7}" type="sibTrans" cxnId="{37E9C683-3C4F-4C46-8E04-80831EE9043B}">
      <dgm:prSet/>
      <dgm:spPr/>
      <dgm:t>
        <a:bodyPr/>
        <a:lstStyle/>
        <a:p>
          <a:endParaRPr lang="en-US"/>
        </a:p>
      </dgm:t>
    </dgm:pt>
    <dgm:pt modelId="{5E2C72C1-882B-4A17-B4A7-5752AD0922D3}">
      <dgm:prSet/>
      <dgm:spPr/>
      <dgm:t>
        <a:bodyPr/>
        <a:lstStyle/>
        <a:p>
          <a:r>
            <a:rPr lang="hu-HU"/>
            <a:t>Innovatív gondolkodás, szakmai együttműködés erősödése.</a:t>
          </a:r>
          <a:endParaRPr lang="en-US"/>
        </a:p>
      </dgm:t>
    </dgm:pt>
    <dgm:pt modelId="{1221CCE3-5DB7-413C-9B53-D1E22EE2116D}" type="parTrans" cxnId="{67C965AE-F95D-47B5-88EC-8D3E3BD46970}">
      <dgm:prSet/>
      <dgm:spPr/>
      <dgm:t>
        <a:bodyPr/>
        <a:lstStyle/>
        <a:p>
          <a:endParaRPr lang="en-US"/>
        </a:p>
      </dgm:t>
    </dgm:pt>
    <dgm:pt modelId="{A0E518A4-EC80-41DA-9083-074CF2CBDCAD}" type="sibTrans" cxnId="{67C965AE-F95D-47B5-88EC-8D3E3BD46970}">
      <dgm:prSet/>
      <dgm:spPr/>
      <dgm:t>
        <a:bodyPr/>
        <a:lstStyle/>
        <a:p>
          <a:endParaRPr lang="en-US"/>
        </a:p>
      </dgm:t>
    </dgm:pt>
    <dgm:pt modelId="{E309EF16-D665-4FD6-9B99-A58FEB3A27B6}" type="pres">
      <dgm:prSet presAssocID="{F7B9BCA6-7056-4E48-988C-2CC2C184D7F8}" presName="vert0" presStyleCnt="0">
        <dgm:presLayoutVars>
          <dgm:dir/>
          <dgm:animOne val="branch"/>
          <dgm:animLvl val="lvl"/>
        </dgm:presLayoutVars>
      </dgm:prSet>
      <dgm:spPr/>
    </dgm:pt>
    <dgm:pt modelId="{738B84E7-7CB5-4BF0-B2EA-475055BC7FFD}" type="pres">
      <dgm:prSet presAssocID="{0F340288-16D3-4145-A29E-69A4D38086C5}" presName="thickLine" presStyleLbl="alignNode1" presStyleIdx="0" presStyleCnt="11"/>
      <dgm:spPr/>
    </dgm:pt>
    <dgm:pt modelId="{019DF57E-F838-4619-B4EC-07857D560081}" type="pres">
      <dgm:prSet presAssocID="{0F340288-16D3-4145-A29E-69A4D38086C5}" presName="horz1" presStyleCnt="0"/>
      <dgm:spPr/>
    </dgm:pt>
    <dgm:pt modelId="{06255C46-6800-4192-9956-1CDBC0BE3372}" type="pres">
      <dgm:prSet presAssocID="{0F340288-16D3-4145-A29E-69A4D38086C5}" presName="tx1" presStyleLbl="revTx" presStyleIdx="0" presStyleCnt="11"/>
      <dgm:spPr/>
    </dgm:pt>
    <dgm:pt modelId="{BAFAAA0A-2CC2-4CDE-978F-7E68E536C99F}" type="pres">
      <dgm:prSet presAssocID="{0F340288-16D3-4145-A29E-69A4D38086C5}" presName="vert1" presStyleCnt="0"/>
      <dgm:spPr/>
    </dgm:pt>
    <dgm:pt modelId="{D3F1D986-F0FE-48B7-996F-5AE419487565}" type="pres">
      <dgm:prSet presAssocID="{72D58370-05B1-4E0A-8BCC-81E3C6F77FF8}" presName="thickLine" presStyleLbl="alignNode1" presStyleIdx="1" presStyleCnt="11"/>
      <dgm:spPr/>
    </dgm:pt>
    <dgm:pt modelId="{72C9C45E-0B34-4C43-AFC3-5217659FDD25}" type="pres">
      <dgm:prSet presAssocID="{72D58370-05B1-4E0A-8BCC-81E3C6F77FF8}" presName="horz1" presStyleCnt="0"/>
      <dgm:spPr/>
    </dgm:pt>
    <dgm:pt modelId="{747C483E-7AF4-4444-A1A2-6A87092DF065}" type="pres">
      <dgm:prSet presAssocID="{72D58370-05B1-4E0A-8BCC-81E3C6F77FF8}" presName="tx1" presStyleLbl="revTx" presStyleIdx="1" presStyleCnt="11"/>
      <dgm:spPr/>
    </dgm:pt>
    <dgm:pt modelId="{771C5B5D-AAEA-4ADD-AF14-E6584CC8BF8C}" type="pres">
      <dgm:prSet presAssocID="{72D58370-05B1-4E0A-8BCC-81E3C6F77FF8}" presName="vert1" presStyleCnt="0"/>
      <dgm:spPr/>
    </dgm:pt>
    <dgm:pt modelId="{999AB4AF-66DE-44F2-A9D8-CEA75AB0874F}" type="pres">
      <dgm:prSet presAssocID="{1C43465E-BF02-4CAE-9046-96B9D1F210E5}" presName="thickLine" presStyleLbl="alignNode1" presStyleIdx="2" presStyleCnt="11"/>
      <dgm:spPr/>
    </dgm:pt>
    <dgm:pt modelId="{70C9D49A-156C-4567-8968-DE57A3A75613}" type="pres">
      <dgm:prSet presAssocID="{1C43465E-BF02-4CAE-9046-96B9D1F210E5}" presName="horz1" presStyleCnt="0"/>
      <dgm:spPr/>
    </dgm:pt>
    <dgm:pt modelId="{EF19BB91-D3D0-49E1-8999-1D6114433AAD}" type="pres">
      <dgm:prSet presAssocID="{1C43465E-BF02-4CAE-9046-96B9D1F210E5}" presName="tx1" presStyleLbl="revTx" presStyleIdx="2" presStyleCnt="11"/>
      <dgm:spPr/>
    </dgm:pt>
    <dgm:pt modelId="{FF577D61-A3EB-40D2-BDCE-2A0C6FECB6B8}" type="pres">
      <dgm:prSet presAssocID="{1C43465E-BF02-4CAE-9046-96B9D1F210E5}" presName="vert1" presStyleCnt="0"/>
      <dgm:spPr/>
    </dgm:pt>
    <dgm:pt modelId="{49744FFF-5667-4204-9A1D-175AED68F18E}" type="pres">
      <dgm:prSet presAssocID="{894DD874-50FD-483F-A1BB-9A5243A94619}" presName="thickLine" presStyleLbl="alignNode1" presStyleIdx="3" presStyleCnt="11"/>
      <dgm:spPr/>
    </dgm:pt>
    <dgm:pt modelId="{C3C93512-205F-45F2-8162-07F41219A196}" type="pres">
      <dgm:prSet presAssocID="{894DD874-50FD-483F-A1BB-9A5243A94619}" presName="horz1" presStyleCnt="0"/>
      <dgm:spPr/>
    </dgm:pt>
    <dgm:pt modelId="{D3B859A2-076F-4D2B-B95A-738D08763A0C}" type="pres">
      <dgm:prSet presAssocID="{894DD874-50FD-483F-A1BB-9A5243A94619}" presName="tx1" presStyleLbl="revTx" presStyleIdx="3" presStyleCnt="11"/>
      <dgm:spPr/>
    </dgm:pt>
    <dgm:pt modelId="{5BCF49FC-3E4D-40B8-B548-101F8259724D}" type="pres">
      <dgm:prSet presAssocID="{894DD874-50FD-483F-A1BB-9A5243A94619}" presName="vert1" presStyleCnt="0"/>
      <dgm:spPr/>
    </dgm:pt>
    <dgm:pt modelId="{A2C43100-5620-4E61-AAEC-2AEBCC8A4160}" type="pres">
      <dgm:prSet presAssocID="{C9A874DD-945B-4407-84DD-6253E72EA5E5}" presName="thickLine" presStyleLbl="alignNode1" presStyleIdx="4" presStyleCnt="11"/>
      <dgm:spPr/>
    </dgm:pt>
    <dgm:pt modelId="{C6DEA39F-E469-4458-8A27-984B2A2E5EF6}" type="pres">
      <dgm:prSet presAssocID="{C9A874DD-945B-4407-84DD-6253E72EA5E5}" presName="horz1" presStyleCnt="0"/>
      <dgm:spPr/>
    </dgm:pt>
    <dgm:pt modelId="{CF956FD8-1528-46AD-948D-5B1F5540F99F}" type="pres">
      <dgm:prSet presAssocID="{C9A874DD-945B-4407-84DD-6253E72EA5E5}" presName="tx1" presStyleLbl="revTx" presStyleIdx="4" presStyleCnt="11"/>
      <dgm:spPr/>
    </dgm:pt>
    <dgm:pt modelId="{A89F761C-49F6-4C09-B82B-C4D64B77B3C5}" type="pres">
      <dgm:prSet presAssocID="{C9A874DD-945B-4407-84DD-6253E72EA5E5}" presName="vert1" presStyleCnt="0"/>
      <dgm:spPr/>
    </dgm:pt>
    <dgm:pt modelId="{1506BFD7-9B9E-43C7-A951-3C71C3AD80EC}" type="pres">
      <dgm:prSet presAssocID="{6F6ADE95-8E55-4DC8-9CCE-CD5CE0B6DEFC}" presName="thickLine" presStyleLbl="alignNode1" presStyleIdx="5" presStyleCnt="11"/>
      <dgm:spPr/>
    </dgm:pt>
    <dgm:pt modelId="{2666F98E-51C9-41C8-8663-789D2E7FC56E}" type="pres">
      <dgm:prSet presAssocID="{6F6ADE95-8E55-4DC8-9CCE-CD5CE0B6DEFC}" presName="horz1" presStyleCnt="0"/>
      <dgm:spPr/>
    </dgm:pt>
    <dgm:pt modelId="{CEFA1B72-9535-4E01-ACCA-DEC9DF069398}" type="pres">
      <dgm:prSet presAssocID="{6F6ADE95-8E55-4DC8-9CCE-CD5CE0B6DEFC}" presName="tx1" presStyleLbl="revTx" presStyleIdx="5" presStyleCnt="11"/>
      <dgm:spPr/>
    </dgm:pt>
    <dgm:pt modelId="{A0E576FC-57F4-4D03-BA12-4F6C75257C0F}" type="pres">
      <dgm:prSet presAssocID="{6F6ADE95-8E55-4DC8-9CCE-CD5CE0B6DEFC}" presName="vert1" presStyleCnt="0"/>
      <dgm:spPr/>
    </dgm:pt>
    <dgm:pt modelId="{F86F27B4-4166-44DB-8BE0-A6109406F2A2}" type="pres">
      <dgm:prSet presAssocID="{D4456BE8-BB3C-4CFD-A726-D12444E45B7D}" presName="thickLine" presStyleLbl="alignNode1" presStyleIdx="6" presStyleCnt="11"/>
      <dgm:spPr/>
    </dgm:pt>
    <dgm:pt modelId="{E3629C6D-442B-4DC0-BE4B-2A62832547FB}" type="pres">
      <dgm:prSet presAssocID="{D4456BE8-BB3C-4CFD-A726-D12444E45B7D}" presName="horz1" presStyleCnt="0"/>
      <dgm:spPr/>
    </dgm:pt>
    <dgm:pt modelId="{3C8B85E0-DD9A-40E8-93EC-9102174DC6AB}" type="pres">
      <dgm:prSet presAssocID="{D4456BE8-BB3C-4CFD-A726-D12444E45B7D}" presName="tx1" presStyleLbl="revTx" presStyleIdx="6" presStyleCnt="11"/>
      <dgm:spPr/>
    </dgm:pt>
    <dgm:pt modelId="{26219747-FA12-4D76-86F7-865E8F4037F6}" type="pres">
      <dgm:prSet presAssocID="{D4456BE8-BB3C-4CFD-A726-D12444E45B7D}" presName="vert1" presStyleCnt="0"/>
      <dgm:spPr/>
    </dgm:pt>
    <dgm:pt modelId="{8A4EE9B1-5164-4C69-BFB8-E317C9F289CC}" type="pres">
      <dgm:prSet presAssocID="{977F3884-F69E-43E3-8AC7-133D17F340FC}" presName="thickLine" presStyleLbl="alignNode1" presStyleIdx="7" presStyleCnt="11"/>
      <dgm:spPr/>
    </dgm:pt>
    <dgm:pt modelId="{8C3537EB-3395-48E7-9922-8EC5BECA78F9}" type="pres">
      <dgm:prSet presAssocID="{977F3884-F69E-43E3-8AC7-133D17F340FC}" presName="horz1" presStyleCnt="0"/>
      <dgm:spPr/>
    </dgm:pt>
    <dgm:pt modelId="{FFB4A1F8-0F8F-4B33-B097-42833DB9B9E3}" type="pres">
      <dgm:prSet presAssocID="{977F3884-F69E-43E3-8AC7-133D17F340FC}" presName="tx1" presStyleLbl="revTx" presStyleIdx="7" presStyleCnt="11"/>
      <dgm:spPr/>
    </dgm:pt>
    <dgm:pt modelId="{47A224A1-E201-41E9-8357-4D11C5CD0DA4}" type="pres">
      <dgm:prSet presAssocID="{977F3884-F69E-43E3-8AC7-133D17F340FC}" presName="vert1" presStyleCnt="0"/>
      <dgm:spPr/>
    </dgm:pt>
    <dgm:pt modelId="{8EFA8F0F-FB07-4A92-B6BD-67C3E1A71E3B}" type="pres">
      <dgm:prSet presAssocID="{68E8A19A-D304-48E0-9690-9092C378126E}" presName="thickLine" presStyleLbl="alignNode1" presStyleIdx="8" presStyleCnt="11"/>
      <dgm:spPr/>
    </dgm:pt>
    <dgm:pt modelId="{71B9F3D4-FA4F-4CF5-9CA2-82D720247595}" type="pres">
      <dgm:prSet presAssocID="{68E8A19A-D304-48E0-9690-9092C378126E}" presName="horz1" presStyleCnt="0"/>
      <dgm:spPr/>
    </dgm:pt>
    <dgm:pt modelId="{F1E204B4-3524-45BB-95B5-FA5A813BA2EF}" type="pres">
      <dgm:prSet presAssocID="{68E8A19A-D304-48E0-9690-9092C378126E}" presName="tx1" presStyleLbl="revTx" presStyleIdx="8" presStyleCnt="11"/>
      <dgm:spPr/>
    </dgm:pt>
    <dgm:pt modelId="{4C08E44F-DFE6-40C3-BD9B-3CB3E7FCA129}" type="pres">
      <dgm:prSet presAssocID="{68E8A19A-D304-48E0-9690-9092C378126E}" presName="vert1" presStyleCnt="0"/>
      <dgm:spPr/>
    </dgm:pt>
    <dgm:pt modelId="{EDC551AE-E2FC-448E-BC9A-B28C73E161A1}" type="pres">
      <dgm:prSet presAssocID="{6678327F-A87A-4DFF-9120-DADA98734AF4}" presName="thickLine" presStyleLbl="alignNode1" presStyleIdx="9" presStyleCnt="11"/>
      <dgm:spPr/>
    </dgm:pt>
    <dgm:pt modelId="{467C57FE-67A5-4D2E-95BC-9E3C91344D8C}" type="pres">
      <dgm:prSet presAssocID="{6678327F-A87A-4DFF-9120-DADA98734AF4}" presName="horz1" presStyleCnt="0"/>
      <dgm:spPr/>
    </dgm:pt>
    <dgm:pt modelId="{81698C4B-22A5-4F8C-ADCE-271ED2A385C5}" type="pres">
      <dgm:prSet presAssocID="{6678327F-A87A-4DFF-9120-DADA98734AF4}" presName="tx1" presStyleLbl="revTx" presStyleIdx="9" presStyleCnt="11"/>
      <dgm:spPr/>
    </dgm:pt>
    <dgm:pt modelId="{0B7EEAA3-76F1-4BA0-8D65-986838DDFE4F}" type="pres">
      <dgm:prSet presAssocID="{6678327F-A87A-4DFF-9120-DADA98734AF4}" presName="vert1" presStyleCnt="0"/>
      <dgm:spPr/>
    </dgm:pt>
    <dgm:pt modelId="{08DFEEDD-9376-4FB8-9403-D5F07C7EE7EF}" type="pres">
      <dgm:prSet presAssocID="{5E2C72C1-882B-4A17-B4A7-5752AD0922D3}" presName="thickLine" presStyleLbl="alignNode1" presStyleIdx="10" presStyleCnt="11"/>
      <dgm:spPr/>
    </dgm:pt>
    <dgm:pt modelId="{06F9F68D-4E3A-4834-BAF6-7D469EF3E316}" type="pres">
      <dgm:prSet presAssocID="{5E2C72C1-882B-4A17-B4A7-5752AD0922D3}" presName="horz1" presStyleCnt="0"/>
      <dgm:spPr/>
    </dgm:pt>
    <dgm:pt modelId="{B2312FB7-77D7-4389-9732-0E9247D5127B}" type="pres">
      <dgm:prSet presAssocID="{5E2C72C1-882B-4A17-B4A7-5752AD0922D3}" presName="tx1" presStyleLbl="revTx" presStyleIdx="10" presStyleCnt="11"/>
      <dgm:spPr/>
    </dgm:pt>
    <dgm:pt modelId="{32A90EBE-A070-4427-86D9-DD2E7E5AB216}" type="pres">
      <dgm:prSet presAssocID="{5E2C72C1-882B-4A17-B4A7-5752AD0922D3}" presName="vert1" presStyleCnt="0"/>
      <dgm:spPr/>
    </dgm:pt>
  </dgm:ptLst>
  <dgm:cxnLst>
    <dgm:cxn modelId="{475B8911-BE6D-412C-9DBA-7550D5BF7875}" srcId="{F7B9BCA6-7056-4E48-988C-2CC2C184D7F8}" destId="{C9A874DD-945B-4407-84DD-6253E72EA5E5}" srcOrd="4" destOrd="0" parTransId="{0BE19AC3-F462-4A95-A7BF-6A057BA14AD0}" sibTransId="{16B953B1-D720-4C15-AA67-D2B5422EE5F3}"/>
    <dgm:cxn modelId="{148E4E13-1FCF-4F20-B61D-D49A2A97D112}" type="presOf" srcId="{977F3884-F69E-43E3-8AC7-133D17F340FC}" destId="{FFB4A1F8-0F8F-4B33-B097-42833DB9B9E3}" srcOrd="0" destOrd="0" presId="urn:microsoft.com/office/officeart/2008/layout/LinedList"/>
    <dgm:cxn modelId="{BC3CE018-3FCE-41BB-A5F2-0FC705CE0472}" srcId="{F7B9BCA6-7056-4E48-988C-2CC2C184D7F8}" destId="{0F340288-16D3-4145-A29E-69A4D38086C5}" srcOrd="0" destOrd="0" parTransId="{CDF71075-73C1-4AAA-9944-996E8663787F}" sibTransId="{6B62EFA6-7724-4796-A7F4-8AAAB8383F6B}"/>
    <dgm:cxn modelId="{14875326-929C-412B-98E0-47ECB3D27283}" srcId="{F7B9BCA6-7056-4E48-988C-2CC2C184D7F8}" destId="{6F6ADE95-8E55-4DC8-9CCE-CD5CE0B6DEFC}" srcOrd="5" destOrd="0" parTransId="{E05D22DD-EC37-44DB-B337-083BDFFFD6F5}" sibTransId="{8102F483-A290-4037-A7AF-229A45E980D0}"/>
    <dgm:cxn modelId="{7E2A1B61-33E1-4580-855E-32EDDB028500}" srcId="{F7B9BCA6-7056-4E48-988C-2CC2C184D7F8}" destId="{D4456BE8-BB3C-4CFD-A726-D12444E45B7D}" srcOrd="6" destOrd="0" parTransId="{F2A1CFBD-181B-4B51-9E15-3BAB6A7DBA0D}" sibTransId="{8BF57D68-F0A3-4E66-8C15-39272051DA82}"/>
    <dgm:cxn modelId="{C603E362-B923-41E5-B81F-617C055E08B3}" type="presOf" srcId="{5E2C72C1-882B-4A17-B4A7-5752AD0922D3}" destId="{B2312FB7-77D7-4389-9732-0E9247D5127B}" srcOrd="0" destOrd="0" presId="urn:microsoft.com/office/officeart/2008/layout/LinedList"/>
    <dgm:cxn modelId="{C2E14263-95F5-4F41-84EF-8F8252C70FA6}" srcId="{F7B9BCA6-7056-4E48-988C-2CC2C184D7F8}" destId="{977F3884-F69E-43E3-8AC7-133D17F340FC}" srcOrd="7" destOrd="0" parTransId="{F2E14C22-A72D-488D-A863-BD6E853B355D}" sibTransId="{7F4650FA-28A2-4E15-9523-796B2F1A47BE}"/>
    <dgm:cxn modelId="{684F1964-B0F1-4FD2-9002-BC4520F9EF0F}" srcId="{F7B9BCA6-7056-4E48-988C-2CC2C184D7F8}" destId="{68E8A19A-D304-48E0-9690-9092C378126E}" srcOrd="8" destOrd="0" parTransId="{8875E449-314F-4C7E-A66D-5677AF5CC315}" sibTransId="{6511836A-6CAB-4AF5-BC85-E036E13633AD}"/>
    <dgm:cxn modelId="{BB418746-10BD-46C0-8F94-7C56B94C3732}" srcId="{F7B9BCA6-7056-4E48-988C-2CC2C184D7F8}" destId="{1C43465E-BF02-4CAE-9046-96B9D1F210E5}" srcOrd="2" destOrd="0" parTransId="{A6C29A55-5814-4D9C-B04C-840D80483147}" sibTransId="{EC2B1E13-FB31-4DFF-BBF6-3634E393F8EF}"/>
    <dgm:cxn modelId="{9A8C3769-DB6E-4951-98CD-BCE747D2611C}" srcId="{F7B9BCA6-7056-4E48-988C-2CC2C184D7F8}" destId="{72D58370-05B1-4E0A-8BCC-81E3C6F77FF8}" srcOrd="1" destOrd="0" parTransId="{E7AFE696-DF94-459D-9ECA-FE1A0116C118}" sibTransId="{A4B78426-2C23-4688-ADDC-614098C02823}"/>
    <dgm:cxn modelId="{25B53272-932A-478B-BA24-61F636063081}" type="presOf" srcId="{72D58370-05B1-4E0A-8BCC-81E3C6F77FF8}" destId="{747C483E-7AF4-4444-A1A2-6A87092DF065}" srcOrd="0" destOrd="0" presId="urn:microsoft.com/office/officeart/2008/layout/LinedList"/>
    <dgm:cxn modelId="{37E9C683-3C4F-4C46-8E04-80831EE9043B}" srcId="{F7B9BCA6-7056-4E48-988C-2CC2C184D7F8}" destId="{6678327F-A87A-4DFF-9120-DADA98734AF4}" srcOrd="9" destOrd="0" parTransId="{A4EDD3E7-B3BD-4513-981D-8659C72C770B}" sibTransId="{A5CCA988-FDB3-4F91-9EFD-1AD349A486F7}"/>
    <dgm:cxn modelId="{72FE5E88-0107-44CD-8FB1-487D628926B3}" type="presOf" srcId="{1C43465E-BF02-4CAE-9046-96B9D1F210E5}" destId="{EF19BB91-D3D0-49E1-8999-1D6114433AAD}" srcOrd="0" destOrd="0" presId="urn:microsoft.com/office/officeart/2008/layout/LinedList"/>
    <dgm:cxn modelId="{D717529D-A91E-4050-AE2F-E0881863DAA0}" type="presOf" srcId="{D4456BE8-BB3C-4CFD-A726-D12444E45B7D}" destId="{3C8B85E0-DD9A-40E8-93EC-9102174DC6AB}" srcOrd="0" destOrd="0" presId="urn:microsoft.com/office/officeart/2008/layout/LinedList"/>
    <dgm:cxn modelId="{712294A5-1F51-4A15-A568-83BA71172148}" type="presOf" srcId="{6678327F-A87A-4DFF-9120-DADA98734AF4}" destId="{81698C4B-22A5-4F8C-ADCE-271ED2A385C5}" srcOrd="0" destOrd="0" presId="urn:microsoft.com/office/officeart/2008/layout/LinedList"/>
    <dgm:cxn modelId="{A7D0B3AC-E513-4517-847E-94A8C073D89A}" type="presOf" srcId="{894DD874-50FD-483F-A1BB-9A5243A94619}" destId="{D3B859A2-076F-4D2B-B95A-738D08763A0C}" srcOrd="0" destOrd="0" presId="urn:microsoft.com/office/officeart/2008/layout/LinedList"/>
    <dgm:cxn modelId="{67C965AE-F95D-47B5-88EC-8D3E3BD46970}" srcId="{F7B9BCA6-7056-4E48-988C-2CC2C184D7F8}" destId="{5E2C72C1-882B-4A17-B4A7-5752AD0922D3}" srcOrd="10" destOrd="0" parTransId="{1221CCE3-5DB7-413C-9B53-D1E22EE2116D}" sibTransId="{A0E518A4-EC80-41DA-9083-074CF2CBDCAD}"/>
    <dgm:cxn modelId="{D27F00B4-3CC9-4AC4-8813-C07E58B61B77}" type="presOf" srcId="{F7B9BCA6-7056-4E48-988C-2CC2C184D7F8}" destId="{E309EF16-D665-4FD6-9B99-A58FEB3A27B6}" srcOrd="0" destOrd="0" presId="urn:microsoft.com/office/officeart/2008/layout/LinedList"/>
    <dgm:cxn modelId="{B070B0CC-D9AB-4779-98F6-C17FBE27125E}" type="presOf" srcId="{6F6ADE95-8E55-4DC8-9CCE-CD5CE0B6DEFC}" destId="{CEFA1B72-9535-4E01-ACCA-DEC9DF069398}" srcOrd="0" destOrd="0" presId="urn:microsoft.com/office/officeart/2008/layout/LinedList"/>
    <dgm:cxn modelId="{8F99FED3-AF16-456F-A143-4B3D04CB943C}" type="presOf" srcId="{C9A874DD-945B-4407-84DD-6253E72EA5E5}" destId="{CF956FD8-1528-46AD-948D-5B1F5540F99F}" srcOrd="0" destOrd="0" presId="urn:microsoft.com/office/officeart/2008/layout/LinedList"/>
    <dgm:cxn modelId="{BD2405DC-7B8B-456E-8664-4996BA526EFC}" type="presOf" srcId="{0F340288-16D3-4145-A29E-69A4D38086C5}" destId="{06255C46-6800-4192-9956-1CDBC0BE3372}" srcOrd="0" destOrd="0" presId="urn:microsoft.com/office/officeart/2008/layout/LinedList"/>
    <dgm:cxn modelId="{C2CB1CE4-73D7-4B22-B578-8A079A116E35}" srcId="{F7B9BCA6-7056-4E48-988C-2CC2C184D7F8}" destId="{894DD874-50FD-483F-A1BB-9A5243A94619}" srcOrd="3" destOrd="0" parTransId="{3B66CC48-F7C9-4502-922C-8C949CC136D4}" sibTransId="{2C37BDF5-1B02-4DCA-887C-1A2E5189CCE9}"/>
    <dgm:cxn modelId="{76BB6AF9-1202-4210-8B38-8624AD461D4A}" type="presOf" srcId="{68E8A19A-D304-48E0-9690-9092C378126E}" destId="{F1E204B4-3524-45BB-95B5-FA5A813BA2EF}" srcOrd="0" destOrd="0" presId="urn:microsoft.com/office/officeart/2008/layout/LinedList"/>
    <dgm:cxn modelId="{6124A424-01C9-4AF1-B4B2-807575437385}" type="presParOf" srcId="{E309EF16-D665-4FD6-9B99-A58FEB3A27B6}" destId="{738B84E7-7CB5-4BF0-B2EA-475055BC7FFD}" srcOrd="0" destOrd="0" presId="urn:microsoft.com/office/officeart/2008/layout/LinedList"/>
    <dgm:cxn modelId="{DFF6DA74-0574-4DDB-B72C-EE0FC01A5AFF}" type="presParOf" srcId="{E309EF16-D665-4FD6-9B99-A58FEB3A27B6}" destId="{019DF57E-F838-4619-B4EC-07857D560081}" srcOrd="1" destOrd="0" presId="urn:microsoft.com/office/officeart/2008/layout/LinedList"/>
    <dgm:cxn modelId="{E7B2AC08-CEFA-4EB8-870E-8D5B89D00BE8}" type="presParOf" srcId="{019DF57E-F838-4619-B4EC-07857D560081}" destId="{06255C46-6800-4192-9956-1CDBC0BE3372}" srcOrd="0" destOrd="0" presId="urn:microsoft.com/office/officeart/2008/layout/LinedList"/>
    <dgm:cxn modelId="{3C2C1D56-7F8E-4DB9-A8C7-B51D45ECB8BB}" type="presParOf" srcId="{019DF57E-F838-4619-B4EC-07857D560081}" destId="{BAFAAA0A-2CC2-4CDE-978F-7E68E536C99F}" srcOrd="1" destOrd="0" presId="urn:microsoft.com/office/officeart/2008/layout/LinedList"/>
    <dgm:cxn modelId="{79C08256-81F4-4308-831F-18390C8FE211}" type="presParOf" srcId="{E309EF16-D665-4FD6-9B99-A58FEB3A27B6}" destId="{D3F1D986-F0FE-48B7-996F-5AE419487565}" srcOrd="2" destOrd="0" presId="urn:microsoft.com/office/officeart/2008/layout/LinedList"/>
    <dgm:cxn modelId="{E9299B36-F75E-4896-9B70-E33E1F43030D}" type="presParOf" srcId="{E309EF16-D665-4FD6-9B99-A58FEB3A27B6}" destId="{72C9C45E-0B34-4C43-AFC3-5217659FDD25}" srcOrd="3" destOrd="0" presId="urn:microsoft.com/office/officeart/2008/layout/LinedList"/>
    <dgm:cxn modelId="{DF630F34-DA4E-493B-B29E-CBD5AE93822C}" type="presParOf" srcId="{72C9C45E-0B34-4C43-AFC3-5217659FDD25}" destId="{747C483E-7AF4-4444-A1A2-6A87092DF065}" srcOrd="0" destOrd="0" presId="urn:microsoft.com/office/officeart/2008/layout/LinedList"/>
    <dgm:cxn modelId="{44135B4F-839F-47EB-BF8A-666372B6807D}" type="presParOf" srcId="{72C9C45E-0B34-4C43-AFC3-5217659FDD25}" destId="{771C5B5D-AAEA-4ADD-AF14-E6584CC8BF8C}" srcOrd="1" destOrd="0" presId="urn:microsoft.com/office/officeart/2008/layout/LinedList"/>
    <dgm:cxn modelId="{1B2A98CC-B699-4F0A-B759-1FCB242820F0}" type="presParOf" srcId="{E309EF16-D665-4FD6-9B99-A58FEB3A27B6}" destId="{999AB4AF-66DE-44F2-A9D8-CEA75AB0874F}" srcOrd="4" destOrd="0" presId="urn:microsoft.com/office/officeart/2008/layout/LinedList"/>
    <dgm:cxn modelId="{570C4FA0-D92A-4D72-925D-77625C3F3A66}" type="presParOf" srcId="{E309EF16-D665-4FD6-9B99-A58FEB3A27B6}" destId="{70C9D49A-156C-4567-8968-DE57A3A75613}" srcOrd="5" destOrd="0" presId="urn:microsoft.com/office/officeart/2008/layout/LinedList"/>
    <dgm:cxn modelId="{10E7242D-D980-4330-8B50-71F683ED348D}" type="presParOf" srcId="{70C9D49A-156C-4567-8968-DE57A3A75613}" destId="{EF19BB91-D3D0-49E1-8999-1D6114433AAD}" srcOrd="0" destOrd="0" presId="urn:microsoft.com/office/officeart/2008/layout/LinedList"/>
    <dgm:cxn modelId="{7868ED8E-A0AA-43E5-9C9E-596293BDD02E}" type="presParOf" srcId="{70C9D49A-156C-4567-8968-DE57A3A75613}" destId="{FF577D61-A3EB-40D2-BDCE-2A0C6FECB6B8}" srcOrd="1" destOrd="0" presId="urn:microsoft.com/office/officeart/2008/layout/LinedList"/>
    <dgm:cxn modelId="{971FEEE0-5E5F-4515-9C59-F7E0155F1E80}" type="presParOf" srcId="{E309EF16-D665-4FD6-9B99-A58FEB3A27B6}" destId="{49744FFF-5667-4204-9A1D-175AED68F18E}" srcOrd="6" destOrd="0" presId="urn:microsoft.com/office/officeart/2008/layout/LinedList"/>
    <dgm:cxn modelId="{488982B8-42BA-4EAE-9D30-027A1A7B217D}" type="presParOf" srcId="{E309EF16-D665-4FD6-9B99-A58FEB3A27B6}" destId="{C3C93512-205F-45F2-8162-07F41219A196}" srcOrd="7" destOrd="0" presId="urn:microsoft.com/office/officeart/2008/layout/LinedList"/>
    <dgm:cxn modelId="{5C4F776C-E16B-43C8-97D8-1CB50E480A01}" type="presParOf" srcId="{C3C93512-205F-45F2-8162-07F41219A196}" destId="{D3B859A2-076F-4D2B-B95A-738D08763A0C}" srcOrd="0" destOrd="0" presId="urn:microsoft.com/office/officeart/2008/layout/LinedList"/>
    <dgm:cxn modelId="{5BAC1522-8BD8-4D52-8281-D14226E52506}" type="presParOf" srcId="{C3C93512-205F-45F2-8162-07F41219A196}" destId="{5BCF49FC-3E4D-40B8-B548-101F8259724D}" srcOrd="1" destOrd="0" presId="urn:microsoft.com/office/officeart/2008/layout/LinedList"/>
    <dgm:cxn modelId="{5827EC8F-38B3-4F10-A542-E488FE0E1777}" type="presParOf" srcId="{E309EF16-D665-4FD6-9B99-A58FEB3A27B6}" destId="{A2C43100-5620-4E61-AAEC-2AEBCC8A4160}" srcOrd="8" destOrd="0" presId="urn:microsoft.com/office/officeart/2008/layout/LinedList"/>
    <dgm:cxn modelId="{E5D8A0C0-3F17-4D96-BA10-4869110EDED8}" type="presParOf" srcId="{E309EF16-D665-4FD6-9B99-A58FEB3A27B6}" destId="{C6DEA39F-E469-4458-8A27-984B2A2E5EF6}" srcOrd="9" destOrd="0" presId="urn:microsoft.com/office/officeart/2008/layout/LinedList"/>
    <dgm:cxn modelId="{8E86D8BD-4ED2-497D-A631-5EFD18E45EF1}" type="presParOf" srcId="{C6DEA39F-E469-4458-8A27-984B2A2E5EF6}" destId="{CF956FD8-1528-46AD-948D-5B1F5540F99F}" srcOrd="0" destOrd="0" presId="urn:microsoft.com/office/officeart/2008/layout/LinedList"/>
    <dgm:cxn modelId="{F207C6BB-2DC0-4128-BA14-153496BD2B02}" type="presParOf" srcId="{C6DEA39F-E469-4458-8A27-984B2A2E5EF6}" destId="{A89F761C-49F6-4C09-B82B-C4D64B77B3C5}" srcOrd="1" destOrd="0" presId="urn:microsoft.com/office/officeart/2008/layout/LinedList"/>
    <dgm:cxn modelId="{1C7F0AEC-C207-42CA-BAE1-3C1661C550BD}" type="presParOf" srcId="{E309EF16-D665-4FD6-9B99-A58FEB3A27B6}" destId="{1506BFD7-9B9E-43C7-A951-3C71C3AD80EC}" srcOrd="10" destOrd="0" presId="urn:microsoft.com/office/officeart/2008/layout/LinedList"/>
    <dgm:cxn modelId="{B1DE18FB-6860-44DF-BB36-F171A9EA065F}" type="presParOf" srcId="{E309EF16-D665-4FD6-9B99-A58FEB3A27B6}" destId="{2666F98E-51C9-41C8-8663-789D2E7FC56E}" srcOrd="11" destOrd="0" presId="urn:microsoft.com/office/officeart/2008/layout/LinedList"/>
    <dgm:cxn modelId="{8D5A81BC-FB92-4898-B512-A17E698CA9BD}" type="presParOf" srcId="{2666F98E-51C9-41C8-8663-789D2E7FC56E}" destId="{CEFA1B72-9535-4E01-ACCA-DEC9DF069398}" srcOrd="0" destOrd="0" presId="urn:microsoft.com/office/officeart/2008/layout/LinedList"/>
    <dgm:cxn modelId="{F419ADB1-E596-4F84-8E08-191D318BDDB1}" type="presParOf" srcId="{2666F98E-51C9-41C8-8663-789D2E7FC56E}" destId="{A0E576FC-57F4-4D03-BA12-4F6C75257C0F}" srcOrd="1" destOrd="0" presId="urn:microsoft.com/office/officeart/2008/layout/LinedList"/>
    <dgm:cxn modelId="{DE876F7D-4E8F-4B99-91A6-05986BFD3EE1}" type="presParOf" srcId="{E309EF16-D665-4FD6-9B99-A58FEB3A27B6}" destId="{F86F27B4-4166-44DB-8BE0-A6109406F2A2}" srcOrd="12" destOrd="0" presId="urn:microsoft.com/office/officeart/2008/layout/LinedList"/>
    <dgm:cxn modelId="{5213F5A1-DC85-4255-8BFD-876FBA217D36}" type="presParOf" srcId="{E309EF16-D665-4FD6-9B99-A58FEB3A27B6}" destId="{E3629C6D-442B-4DC0-BE4B-2A62832547FB}" srcOrd="13" destOrd="0" presId="urn:microsoft.com/office/officeart/2008/layout/LinedList"/>
    <dgm:cxn modelId="{AE55172F-FC4E-4BC3-B30C-52D3B9A0D317}" type="presParOf" srcId="{E3629C6D-442B-4DC0-BE4B-2A62832547FB}" destId="{3C8B85E0-DD9A-40E8-93EC-9102174DC6AB}" srcOrd="0" destOrd="0" presId="urn:microsoft.com/office/officeart/2008/layout/LinedList"/>
    <dgm:cxn modelId="{B1B4BB12-068C-43C3-AFF9-5AEB3E05F8D1}" type="presParOf" srcId="{E3629C6D-442B-4DC0-BE4B-2A62832547FB}" destId="{26219747-FA12-4D76-86F7-865E8F4037F6}" srcOrd="1" destOrd="0" presId="urn:microsoft.com/office/officeart/2008/layout/LinedList"/>
    <dgm:cxn modelId="{22943DB3-F8D6-4DA8-966D-700DC0F3407C}" type="presParOf" srcId="{E309EF16-D665-4FD6-9B99-A58FEB3A27B6}" destId="{8A4EE9B1-5164-4C69-BFB8-E317C9F289CC}" srcOrd="14" destOrd="0" presId="urn:microsoft.com/office/officeart/2008/layout/LinedList"/>
    <dgm:cxn modelId="{D694D1A6-218A-4DF4-B107-62996842DD28}" type="presParOf" srcId="{E309EF16-D665-4FD6-9B99-A58FEB3A27B6}" destId="{8C3537EB-3395-48E7-9922-8EC5BECA78F9}" srcOrd="15" destOrd="0" presId="urn:microsoft.com/office/officeart/2008/layout/LinedList"/>
    <dgm:cxn modelId="{2142098E-AAD0-4B36-960F-D7C9CAB92138}" type="presParOf" srcId="{8C3537EB-3395-48E7-9922-8EC5BECA78F9}" destId="{FFB4A1F8-0F8F-4B33-B097-42833DB9B9E3}" srcOrd="0" destOrd="0" presId="urn:microsoft.com/office/officeart/2008/layout/LinedList"/>
    <dgm:cxn modelId="{08936FC3-CCB8-4BC1-8714-6D26B8AD995E}" type="presParOf" srcId="{8C3537EB-3395-48E7-9922-8EC5BECA78F9}" destId="{47A224A1-E201-41E9-8357-4D11C5CD0DA4}" srcOrd="1" destOrd="0" presId="urn:microsoft.com/office/officeart/2008/layout/LinedList"/>
    <dgm:cxn modelId="{65AA2D8C-C00C-459F-A4DF-375897B506E3}" type="presParOf" srcId="{E309EF16-D665-4FD6-9B99-A58FEB3A27B6}" destId="{8EFA8F0F-FB07-4A92-B6BD-67C3E1A71E3B}" srcOrd="16" destOrd="0" presId="urn:microsoft.com/office/officeart/2008/layout/LinedList"/>
    <dgm:cxn modelId="{2B1CB5C8-6643-4C69-B02D-8DFA5AD338F9}" type="presParOf" srcId="{E309EF16-D665-4FD6-9B99-A58FEB3A27B6}" destId="{71B9F3D4-FA4F-4CF5-9CA2-82D720247595}" srcOrd="17" destOrd="0" presId="urn:microsoft.com/office/officeart/2008/layout/LinedList"/>
    <dgm:cxn modelId="{72C81084-F8D2-4B91-9E63-65DBE341B5B9}" type="presParOf" srcId="{71B9F3D4-FA4F-4CF5-9CA2-82D720247595}" destId="{F1E204B4-3524-45BB-95B5-FA5A813BA2EF}" srcOrd="0" destOrd="0" presId="urn:microsoft.com/office/officeart/2008/layout/LinedList"/>
    <dgm:cxn modelId="{9058CE1A-6458-4F1A-B60D-6BEEB8E94D34}" type="presParOf" srcId="{71B9F3D4-FA4F-4CF5-9CA2-82D720247595}" destId="{4C08E44F-DFE6-40C3-BD9B-3CB3E7FCA129}" srcOrd="1" destOrd="0" presId="urn:microsoft.com/office/officeart/2008/layout/LinedList"/>
    <dgm:cxn modelId="{9CE715F9-B57D-4E16-86B9-77E8537A38D9}" type="presParOf" srcId="{E309EF16-D665-4FD6-9B99-A58FEB3A27B6}" destId="{EDC551AE-E2FC-448E-BC9A-B28C73E161A1}" srcOrd="18" destOrd="0" presId="urn:microsoft.com/office/officeart/2008/layout/LinedList"/>
    <dgm:cxn modelId="{8356116C-65CA-4D33-8253-5148F7C83BC3}" type="presParOf" srcId="{E309EF16-D665-4FD6-9B99-A58FEB3A27B6}" destId="{467C57FE-67A5-4D2E-95BC-9E3C91344D8C}" srcOrd="19" destOrd="0" presId="urn:microsoft.com/office/officeart/2008/layout/LinedList"/>
    <dgm:cxn modelId="{BD037511-C666-44F8-AFB8-10BA478692C7}" type="presParOf" srcId="{467C57FE-67A5-4D2E-95BC-9E3C91344D8C}" destId="{81698C4B-22A5-4F8C-ADCE-271ED2A385C5}" srcOrd="0" destOrd="0" presId="urn:microsoft.com/office/officeart/2008/layout/LinedList"/>
    <dgm:cxn modelId="{55F830E1-614B-4F0B-B601-74FC818F566C}" type="presParOf" srcId="{467C57FE-67A5-4D2E-95BC-9E3C91344D8C}" destId="{0B7EEAA3-76F1-4BA0-8D65-986838DDFE4F}" srcOrd="1" destOrd="0" presId="urn:microsoft.com/office/officeart/2008/layout/LinedList"/>
    <dgm:cxn modelId="{1875DD14-818E-4F71-9510-1955FC71F991}" type="presParOf" srcId="{E309EF16-D665-4FD6-9B99-A58FEB3A27B6}" destId="{08DFEEDD-9376-4FB8-9403-D5F07C7EE7EF}" srcOrd="20" destOrd="0" presId="urn:microsoft.com/office/officeart/2008/layout/LinedList"/>
    <dgm:cxn modelId="{DBCD7BBF-1F18-47EA-AC3D-2888F36C698D}" type="presParOf" srcId="{E309EF16-D665-4FD6-9B99-A58FEB3A27B6}" destId="{06F9F68D-4E3A-4834-BAF6-7D469EF3E316}" srcOrd="21" destOrd="0" presId="urn:microsoft.com/office/officeart/2008/layout/LinedList"/>
    <dgm:cxn modelId="{64722038-F5BA-4740-B7F0-D5E1DD350ECC}" type="presParOf" srcId="{06F9F68D-4E3A-4834-BAF6-7D469EF3E316}" destId="{B2312FB7-77D7-4389-9732-0E9247D5127B}" srcOrd="0" destOrd="0" presId="urn:microsoft.com/office/officeart/2008/layout/LinedList"/>
    <dgm:cxn modelId="{9BAF64D4-832D-46F7-B876-DA74454B7381}" type="presParOf" srcId="{06F9F68D-4E3A-4834-BAF6-7D469EF3E316}" destId="{32A90EBE-A070-4427-86D9-DD2E7E5AB2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C8391-F4F2-46AA-B783-46674C75CC7D}">
      <dsp:nvSpPr>
        <dsp:cNvPr id="0" name=""/>
        <dsp:cNvSpPr/>
      </dsp:nvSpPr>
      <dsp:spPr>
        <a:xfrm>
          <a:off x="0" y="73026"/>
          <a:ext cx="7104549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Gyerekekkel</a:t>
          </a:r>
          <a:endParaRPr lang="en-US" sz="2800" b="1" kern="1200" dirty="0"/>
        </a:p>
      </dsp:txBody>
      <dsp:txXfrm>
        <a:off x="32784" y="105810"/>
        <a:ext cx="7038981" cy="606012"/>
      </dsp:txXfrm>
    </dsp:sp>
    <dsp:sp modelId="{8741F31C-9160-4FA7-A1DB-C1C24ADA2D90}">
      <dsp:nvSpPr>
        <dsp:cNvPr id="0" name=""/>
        <dsp:cNvSpPr/>
      </dsp:nvSpPr>
      <dsp:spPr>
        <a:xfrm>
          <a:off x="0" y="825246"/>
          <a:ext cx="7104549" cy="671580"/>
        </a:xfrm>
        <a:prstGeom prst="roundRect">
          <a:avLst/>
        </a:prstGeom>
        <a:solidFill>
          <a:schemeClr val="accent5">
            <a:hueOff val="123797"/>
            <a:satOff val="3384"/>
            <a:lumOff val="137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Szülőkkel</a:t>
          </a:r>
          <a:endParaRPr lang="en-US" sz="2800" b="1" kern="1200" dirty="0"/>
        </a:p>
      </dsp:txBody>
      <dsp:txXfrm>
        <a:off x="32784" y="858030"/>
        <a:ext cx="7038981" cy="606012"/>
      </dsp:txXfrm>
    </dsp:sp>
    <dsp:sp modelId="{CE590884-0417-4E24-93AA-EF3045CA8668}">
      <dsp:nvSpPr>
        <dsp:cNvPr id="0" name=""/>
        <dsp:cNvSpPr/>
      </dsp:nvSpPr>
      <dsp:spPr>
        <a:xfrm>
          <a:off x="0" y="1577466"/>
          <a:ext cx="7104549" cy="671580"/>
        </a:xfrm>
        <a:prstGeom prst="roundRect">
          <a:avLst/>
        </a:prstGeom>
        <a:solidFill>
          <a:schemeClr val="accent5">
            <a:hueOff val="247595"/>
            <a:satOff val="6767"/>
            <a:lumOff val="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Egyesületek vezetőivel</a:t>
          </a:r>
          <a:endParaRPr lang="en-US" sz="2800" b="1" kern="1200" dirty="0"/>
        </a:p>
      </dsp:txBody>
      <dsp:txXfrm>
        <a:off x="32784" y="1610250"/>
        <a:ext cx="7038981" cy="606012"/>
      </dsp:txXfrm>
    </dsp:sp>
    <dsp:sp modelId="{51B54756-35FC-4D15-9876-F06183248C5B}">
      <dsp:nvSpPr>
        <dsp:cNvPr id="0" name=""/>
        <dsp:cNvSpPr/>
      </dsp:nvSpPr>
      <dsp:spPr>
        <a:xfrm>
          <a:off x="0" y="2329686"/>
          <a:ext cx="7104549" cy="671580"/>
        </a:xfrm>
        <a:prstGeom prst="roundRect">
          <a:avLst/>
        </a:prstGeom>
        <a:solidFill>
          <a:schemeClr val="accent5">
            <a:hueOff val="371392"/>
            <a:satOff val="10150"/>
            <a:lumOff val="411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Edzőkkel</a:t>
          </a:r>
          <a:endParaRPr lang="en-US" sz="2800" b="1" kern="1200" dirty="0"/>
        </a:p>
      </dsp:txBody>
      <dsp:txXfrm>
        <a:off x="32784" y="2362470"/>
        <a:ext cx="7038981" cy="606012"/>
      </dsp:txXfrm>
    </dsp:sp>
    <dsp:sp modelId="{BB46B9DE-DB92-47DD-A1A6-1829EE9BC82F}">
      <dsp:nvSpPr>
        <dsp:cNvPr id="0" name=""/>
        <dsp:cNvSpPr/>
      </dsp:nvSpPr>
      <dsp:spPr>
        <a:xfrm>
          <a:off x="0" y="3052572"/>
          <a:ext cx="7104549" cy="671580"/>
        </a:xfrm>
        <a:prstGeom prst="roundRect">
          <a:avLst/>
        </a:prstGeom>
        <a:solidFill>
          <a:schemeClr val="accent5">
            <a:hueOff val="495190"/>
            <a:satOff val="13534"/>
            <a:lumOff val="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Sportpszichológussa</a:t>
          </a:r>
          <a:r>
            <a:rPr lang="hu-HU" sz="2800" kern="1200" dirty="0"/>
            <a:t>l</a:t>
          </a:r>
          <a:endParaRPr lang="en-US" sz="2800" kern="1200" dirty="0"/>
        </a:p>
      </dsp:txBody>
      <dsp:txXfrm>
        <a:off x="32784" y="3085356"/>
        <a:ext cx="7038981" cy="606012"/>
      </dsp:txXfrm>
    </dsp:sp>
    <dsp:sp modelId="{3C9301F9-AB39-41A0-B2F9-93D6A4610B62}">
      <dsp:nvSpPr>
        <dsp:cNvPr id="0" name=""/>
        <dsp:cNvSpPr/>
      </dsp:nvSpPr>
      <dsp:spPr>
        <a:xfrm>
          <a:off x="0" y="3834126"/>
          <a:ext cx="7104549" cy="671580"/>
        </a:xfrm>
        <a:prstGeom prst="roundRect">
          <a:avLst/>
        </a:prstGeom>
        <a:solidFill>
          <a:schemeClr val="accent5">
            <a:hueOff val="618987"/>
            <a:satOff val="16917"/>
            <a:lumOff val="686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Tanítókkal</a:t>
          </a:r>
          <a:endParaRPr lang="en-US" sz="2800" b="1" kern="1200" dirty="0"/>
        </a:p>
      </dsp:txBody>
      <dsp:txXfrm>
        <a:off x="32784" y="3866910"/>
        <a:ext cx="7038981" cy="606012"/>
      </dsp:txXfrm>
    </dsp:sp>
    <dsp:sp modelId="{F99EB9F2-A794-47BB-867B-3A858930AA7E}">
      <dsp:nvSpPr>
        <dsp:cNvPr id="0" name=""/>
        <dsp:cNvSpPr/>
      </dsp:nvSpPr>
      <dsp:spPr>
        <a:xfrm>
          <a:off x="0" y="4586346"/>
          <a:ext cx="7104549" cy="671580"/>
        </a:xfrm>
        <a:prstGeom prst="roundRect">
          <a:avLst/>
        </a:prstGeom>
        <a:solidFill>
          <a:schemeClr val="accent5">
            <a:hueOff val="742785"/>
            <a:satOff val="20301"/>
            <a:lumOff val="823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Vezetőkkel</a:t>
          </a:r>
          <a:endParaRPr lang="en-US" sz="2800" b="1" kern="1200" dirty="0"/>
        </a:p>
      </dsp:txBody>
      <dsp:txXfrm>
        <a:off x="32784" y="4619130"/>
        <a:ext cx="7038981" cy="606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16A2D-890F-41C9-80AB-2320AE662FAE}">
      <dsp:nvSpPr>
        <dsp:cNvPr id="0" name=""/>
        <dsp:cNvSpPr/>
      </dsp:nvSpPr>
      <dsp:spPr>
        <a:xfrm>
          <a:off x="0" y="0"/>
          <a:ext cx="3999169" cy="889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/>
            <a:t>Sportágspecifikus mérések</a:t>
          </a:r>
          <a:endParaRPr lang="en-US" sz="2000" b="1" kern="1200" dirty="0"/>
        </a:p>
      </dsp:txBody>
      <dsp:txXfrm>
        <a:off x="26039" y="26039"/>
        <a:ext cx="2964707" cy="836956"/>
      </dsp:txXfrm>
    </dsp:sp>
    <dsp:sp modelId="{E9DEE47E-2E93-4E88-AE04-290FDF2ED8CE}">
      <dsp:nvSpPr>
        <dsp:cNvPr id="0" name=""/>
        <dsp:cNvSpPr/>
      </dsp:nvSpPr>
      <dsp:spPr>
        <a:xfrm>
          <a:off x="515293" y="831508"/>
          <a:ext cx="3999169" cy="1078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/>
            <a:t>Antropometriai mérés</a:t>
          </a:r>
          <a:endParaRPr lang="en-US" sz="2000" kern="1200" dirty="0"/>
        </a:p>
      </dsp:txBody>
      <dsp:txXfrm>
        <a:off x="546893" y="863108"/>
        <a:ext cx="3023166" cy="1015706"/>
      </dsp:txXfrm>
    </dsp:sp>
    <dsp:sp modelId="{503122D7-D41F-4F67-B4FA-5FE4F55CDAF1}">
      <dsp:nvSpPr>
        <dsp:cNvPr id="0" name=""/>
        <dsp:cNvSpPr/>
      </dsp:nvSpPr>
      <dsp:spPr>
        <a:xfrm>
          <a:off x="832907" y="1945449"/>
          <a:ext cx="3999169" cy="11337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Szülői, edzői, testnevelő tanári kérdőívek (bemeneti, kimeneti mérés, elégedettségi)</a:t>
          </a:r>
          <a:endParaRPr lang="en-US" sz="2000" kern="1200" dirty="0"/>
        </a:p>
      </dsp:txBody>
      <dsp:txXfrm>
        <a:off x="866113" y="1978655"/>
        <a:ext cx="3024953" cy="1067329"/>
      </dsp:txXfrm>
    </dsp:sp>
    <dsp:sp modelId="{1F4728C0-2D1D-41CF-98A5-713FC1F19BB4}">
      <dsp:nvSpPr>
        <dsp:cNvPr id="0" name=""/>
        <dsp:cNvSpPr/>
      </dsp:nvSpPr>
      <dsp:spPr>
        <a:xfrm>
          <a:off x="999792" y="3101215"/>
          <a:ext cx="3999169" cy="889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/>
            <a:t>Interjúk</a:t>
          </a:r>
          <a:r>
            <a:rPr lang="hu-HU" sz="1400" kern="1200"/>
            <a:t>.</a:t>
          </a:r>
          <a:endParaRPr lang="en-US" sz="1400" kern="1200" dirty="0"/>
        </a:p>
      </dsp:txBody>
      <dsp:txXfrm>
        <a:off x="1025831" y="3127254"/>
        <a:ext cx="3034288" cy="836956"/>
      </dsp:txXfrm>
    </dsp:sp>
    <dsp:sp modelId="{6A67FA24-20DA-41B5-BB25-5BA99CFD0A2D}">
      <dsp:nvSpPr>
        <dsp:cNvPr id="0" name=""/>
        <dsp:cNvSpPr/>
      </dsp:nvSpPr>
      <dsp:spPr>
        <a:xfrm>
          <a:off x="3421296" y="680919"/>
          <a:ext cx="577872" cy="577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551317" y="680919"/>
        <a:ext cx="317830" cy="434849"/>
      </dsp:txXfrm>
    </dsp:sp>
    <dsp:sp modelId="{4FBD5043-6250-4DEB-9144-3FE2A49FA044}">
      <dsp:nvSpPr>
        <dsp:cNvPr id="0" name=""/>
        <dsp:cNvSpPr/>
      </dsp:nvSpPr>
      <dsp:spPr>
        <a:xfrm>
          <a:off x="3756227" y="1731597"/>
          <a:ext cx="577872" cy="577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886248" y="1731597"/>
        <a:ext cx="317830" cy="434849"/>
      </dsp:txXfrm>
    </dsp:sp>
    <dsp:sp modelId="{D5507D6E-32A7-4010-88B2-44F1F50E4535}">
      <dsp:nvSpPr>
        <dsp:cNvPr id="0" name=""/>
        <dsp:cNvSpPr/>
      </dsp:nvSpPr>
      <dsp:spPr>
        <a:xfrm>
          <a:off x="4086158" y="2782275"/>
          <a:ext cx="577872" cy="577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4216179" y="2782275"/>
        <a:ext cx="317830" cy="4348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B84E7-7CB5-4BF0-B2EA-475055BC7FFD}">
      <dsp:nvSpPr>
        <dsp:cNvPr id="0" name=""/>
        <dsp:cNvSpPr/>
      </dsp:nvSpPr>
      <dsp:spPr>
        <a:xfrm>
          <a:off x="0" y="2732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55C46-6800-4192-9956-1CDBC0BE3372}">
      <dsp:nvSpPr>
        <dsp:cNvPr id="0" name=""/>
        <dsp:cNvSpPr/>
      </dsp:nvSpPr>
      <dsp:spPr>
        <a:xfrm>
          <a:off x="0" y="2732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Tanulói képességek, készségek fejlődése.</a:t>
          </a:r>
          <a:endParaRPr lang="en-US" sz="2100" kern="1200"/>
        </a:p>
      </dsp:txBody>
      <dsp:txXfrm>
        <a:off x="0" y="2732"/>
        <a:ext cx="7315200" cy="508294"/>
      </dsp:txXfrm>
    </dsp:sp>
    <dsp:sp modelId="{D3F1D986-F0FE-48B7-996F-5AE419487565}">
      <dsp:nvSpPr>
        <dsp:cNvPr id="0" name=""/>
        <dsp:cNvSpPr/>
      </dsp:nvSpPr>
      <dsp:spPr>
        <a:xfrm>
          <a:off x="0" y="511026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C483E-7AF4-4444-A1A2-6A87092DF065}">
      <dsp:nvSpPr>
        <dsp:cNvPr id="0" name=""/>
        <dsp:cNvSpPr/>
      </dsp:nvSpPr>
      <dsp:spPr>
        <a:xfrm>
          <a:off x="0" y="511026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Mozgás megszeretése, egészséges életmód.</a:t>
          </a:r>
          <a:endParaRPr lang="en-US" sz="2100" kern="1200"/>
        </a:p>
      </dsp:txBody>
      <dsp:txXfrm>
        <a:off x="0" y="511026"/>
        <a:ext cx="7315200" cy="508294"/>
      </dsp:txXfrm>
    </dsp:sp>
    <dsp:sp modelId="{999AB4AF-66DE-44F2-A9D8-CEA75AB0874F}">
      <dsp:nvSpPr>
        <dsp:cNvPr id="0" name=""/>
        <dsp:cNvSpPr/>
      </dsp:nvSpPr>
      <dsp:spPr>
        <a:xfrm>
          <a:off x="0" y="1019320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9BB91-D3D0-49E1-8999-1D6114433AAD}">
      <dsp:nvSpPr>
        <dsp:cNvPr id="0" name=""/>
        <dsp:cNvSpPr/>
      </dsp:nvSpPr>
      <dsp:spPr>
        <a:xfrm>
          <a:off x="0" y="1019320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/>
            <a:t>6 - 7 sportág alapjainak ismerete.</a:t>
          </a:r>
          <a:endParaRPr lang="en-US" sz="2100" kern="1200" dirty="0"/>
        </a:p>
      </dsp:txBody>
      <dsp:txXfrm>
        <a:off x="0" y="1019320"/>
        <a:ext cx="7315200" cy="508294"/>
      </dsp:txXfrm>
    </dsp:sp>
    <dsp:sp modelId="{49744FFF-5667-4204-9A1D-175AED68F18E}">
      <dsp:nvSpPr>
        <dsp:cNvPr id="0" name=""/>
        <dsp:cNvSpPr/>
      </dsp:nvSpPr>
      <dsp:spPr>
        <a:xfrm>
          <a:off x="0" y="1527614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859A2-076F-4D2B-B95A-738D08763A0C}">
      <dsp:nvSpPr>
        <dsp:cNvPr id="0" name=""/>
        <dsp:cNvSpPr/>
      </dsp:nvSpPr>
      <dsp:spPr>
        <a:xfrm>
          <a:off x="0" y="1527614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Sikeres sportágválasztás.</a:t>
          </a:r>
          <a:endParaRPr lang="en-US" sz="2100" kern="1200"/>
        </a:p>
      </dsp:txBody>
      <dsp:txXfrm>
        <a:off x="0" y="1527614"/>
        <a:ext cx="7315200" cy="508294"/>
      </dsp:txXfrm>
    </dsp:sp>
    <dsp:sp modelId="{A2C43100-5620-4E61-AAEC-2AEBCC8A4160}">
      <dsp:nvSpPr>
        <dsp:cNvPr id="0" name=""/>
        <dsp:cNvSpPr/>
      </dsp:nvSpPr>
      <dsp:spPr>
        <a:xfrm>
          <a:off x="0" y="2035908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56FD8-1528-46AD-948D-5B1F5540F99F}">
      <dsp:nvSpPr>
        <dsp:cNvPr id="0" name=""/>
        <dsp:cNvSpPr/>
      </dsp:nvSpPr>
      <dsp:spPr>
        <a:xfrm>
          <a:off x="0" y="2035908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Egyéni, illetve csapatsportág felé orientálódás.</a:t>
          </a:r>
          <a:endParaRPr lang="en-US" sz="2100" kern="1200"/>
        </a:p>
      </dsp:txBody>
      <dsp:txXfrm>
        <a:off x="0" y="2035908"/>
        <a:ext cx="7315200" cy="508294"/>
      </dsp:txXfrm>
    </dsp:sp>
    <dsp:sp modelId="{1506BFD7-9B9E-43C7-A951-3C71C3AD80EC}">
      <dsp:nvSpPr>
        <dsp:cNvPr id="0" name=""/>
        <dsp:cNvSpPr/>
      </dsp:nvSpPr>
      <dsp:spPr>
        <a:xfrm>
          <a:off x="0" y="2544202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A1B72-9535-4E01-ACCA-DEC9DF069398}">
      <dsp:nvSpPr>
        <dsp:cNvPr id="0" name=""/>
        <dsp:cNvSpPr/>
      </dsp:nvSpPr>
      <dsp:spPr>
        <a:xfrm>
          <a:off x="0" y="2544202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Differenciálásnak köszönhetően: tehetségek kibontakoztatása.</a:t>
          </a:r>
          <a:endParaRPr lang="en-US" sz="2100" kern="1200"/>
        </a:p>
      </dsp:txBody>
      <dsp:txXfrm>
        <a:off x="0" y="2544202"/>
        <a:ext cx="7315200" cy="508294"/>
      </dsp:txXfrm>
    </dsp:sp>
    <dsp:sp modelId="{F86F27B4-4166-44DB-8BE0-A6109406F2A2}">
      <dsp:nvSpPr>
        <dsp:cNvPr id="0" name=""/>
        <dsp:cNvSpPr/>
      </dsp:nvSpPr>
      <dsp:spPr>
        <a:xfrm>
          <a:off x="0" y="3052497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B85E0-DD9A-40E8-93EC-9102174DC6AB}">
      <dsp:nvSpPr>
        <dsp:cNvPr id="0" name=""/>
        <dsp:cNvSpPr/>
      </dsp:nvSpPr>
      <dsp:spPr>
        <a:xfrm>
          <a:off x="0" y="3052497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Személyiség fejlődése.</a:t>
          </a:r>
          <a:endParaRPr lang="en-US" sz="2100" kern="1200"/>
        </a:p>
      </dsp:txBody>
      <dsp:txXfrm>
        <a:off x="0" y="3052497"/>
        <a:ext cx="7315200" cy="508294"/>
      </dsp:txXfrm>
    </dsp:sp>
    <dsp:sp modelId="{8A4EE9B1-5164-4C69-BFB8-E317C9F289CC}">
      <dsp:nvSpPr>
        <dsp:cNvPr id="0" name=""/>
        <dsp:cNvSpPr/>
      </dsp:nvSpPr>
      <dsp:spPr>
        <a:xfrm>
          <a:off x="0" y="3560791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4A1F8-0F8F-4B33-B097-42833DB9B9E3}">
      <dsp:nvSpPr>
        <dsp:cNvPr id="0" name=""/>
        <dsp:cNvSpPr/>
      </dsp:nvSpPr>
      <dsp:spPr>
        <a:xfrm>
          <a:off x="0" y="3560791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Szociális kompetenciák fejlődése.</a:t>
          </a:r>
          <a:endParaRPr lang="en-US" sz="2100" kern="1200"/>
        </a:p>
      </dsp:txBody>
      <dsp:txXfrm>
        <a:off x="0" y="3560791"/>
        <a:ext cx="7315200" cy="508294"/>
      </dsp:txXfrm>
    </dsp:sp>
    <dsp:sp modelId="{8EFA8F0F-FB07-4A92-B6BD-67C3E1A71E3B}">
      <dsp:nvSpPr>
        <dsp:cNvPr id="0" name=""/>
        <dsp:cNvSpPr/>
      </dsp:nvSpPr>
      <dsp:spPr>
        <a:xfrm>
          <a:off x="0" y="4069085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204B4-3524-45BB-95B5-FA5A813BA2EF}">
      <dsp:nvSpPr>
        <dsp:cNvPr id="0" name=""/>
        <dsp:cNvSpPr/>
      </dsp:nvSpPr>
      <dsp:spPr>
        <a:xfrm>
          <a:off x="0" y="4069085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Beiskolázási mutatók emelkedése – jó szülői visszhang.</a:t>
          </a:r>
          <a:endParaRPr lang="en-US" sz="2100" kern="1200"/>
        </a:p>
      </dsp:txBody>
      <dsp:txXfrm>
        <a:off x="0" y="4069085"/>
        <a:ext cx="7315200" cy="508294"/>
      </dsp:txXfrm>
    </dsp:sp>
    <dsp:sp modelId="{EDC551AE-E2FC-448E-BC9A-B28C73E161A1}">
      <dsp:nvSpPr>
        <dsp:cNvPr id="0" name=""/>
        <dsp:cNvSpPr/>
      </dsp:nvSpPr>
      <dsp:spPr>
        <a:xfrm>
          <a:off x="0" y="4577379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98C4B-22A5-4F8C-ADCE-271ED2A385C5}">
      <dsp:nvSpPr>
        <dsp:cNvPr id="0" name=""/>
        <dsp:cNvSpPr/>
      </dsp:nvSpPr>
      <dsp:spPr>
        <a:xfrm>
          <a:off x="0" y="4577379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Szakmai partnerek utánpótlás bázisának növekedése.</a:t>
          </a:r>
          <a:endParaRPr lang="en-US" sz="2100" kern="1200"/>
        </a:p>
      </dsp:txBody>
      <dsp:txXfrm>
        <a:off x="0" y="4577379"/>
        <a:ext cx="7315200" cy="508294"/>
      </dsp:txXfrm>
    </dsp:sp>
    <dsp:sp modelId="{08DFEEDD-9376-4FB8-9403-D5F07C7EE7EF}">
      <dsp:nvSpPr>
        <dsp:cNvPr id="0" name=""/>
        <dsp:cNvSpPr/>
      </dsp:nvSpPr>
      <dsp:spPr>
        <a:xfrm>
          <a:off x="0" y="5085673"/>
          <a:ext cx="7315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12FB7-77D7-4389-9732-0E9247D5127B}">
      <dsp:nvSpPr>
        <dsp:cNvPr id="0" name=""/>
        <dsp:cNvSpPr/>
      </dsp:nvSpPr>
      <dsp:spPr>
        <a:xfrm>
          <a:off x="0" y="5085673"/>
          <a:ext cx="7315200" cy="508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/>
            <a:t>Innovatív gondolkodás, szakmai együttműködés erősödése.</a:t>
          </a:r>
          <a:endParaRPr lang="en-US" sz="2100" kern="1200"/>
        </a:p>
      </dsp:txBody>
      <dsp:txXfrm>
        <a:off x="0" y="5085673"/>
        <a:ext cx="7315200" cy="508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2EF3-3C4F-43EE-ACEE-D4B806740EA3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8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521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684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70020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5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819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126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5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8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0154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0704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786BE5-D2A3-4BF0-8B30-D7403E61B3D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hotos.app.goo.gl/kLpxGS5twmbsi3Er9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722A765-E036-2600-DD37-0A281161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F5FEB03-BAF6-C82C-12B4-DE3A23038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116" y="1298448"/>
            <a:ext cx="8015932" cy="2417875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Tehetséggondozás a </a:t>
            </a:r>
            <a:r>
              <a:rPr lang="hu-HU" dirty="0" err="1">
                <a:solidFill>
                  <a:schemeClr val="tx1"/>
                </a:solidFill>
              </a:rPr>
              <a:t>Cserepka</a:t>
            </a:r>
            <a:r>
              <a:rPr lang="hu-HU" dirty="0">
                <a:solidFill>
                  <a:schemeClr val="tx1"/>
                </a:solidFill>
              </a:rPr>
              <a:t> Iskolában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EEA0549-4062-C18A-4438-8C2289BBD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527" y="4110606"/>
            <a:ext cx="7712688" cy="1474040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chemeClr val="tx1"/>
                </a:solidFill>
              </a:rPr>
              <a:t>Sportágválasztó program</a:t>
            </a:r>
          </a:p>
        </p:txBody>
      </p:sp>
    </p:spTree>
    <p:extLst>
      <p:ext uri="{BB962C8B-B14F-4D97-AF65-F5344CB8AC3E}">
        <p14:creationId xmlns:p14="http://schemas.microsoft.com/office/powerpoint/2010/main" val="4115572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BFC2BC-FFAC-CE5E-9FCD-F93D4DAA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8" y="1123837"/>
            <a:ext cx="3015843" cy="4601183"/>
          </a:xfrm>
        </p:spPr>
        <p:txBody>
          <a:bodyPr>
            <a:normAutofit/>
          </a:bodyPr>
          <a:lstStyle/>
          <a:p>
            <a:r>
              <a:rPr lang="hu-HU" sz="3200" b="1" dirty="0"/>
              <a:t>Dokumentumok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E00E5E-C62B-4685-E352-13631ED63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05343"/>
            <a:ext cx="7315200" cy="54612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1. </a:t>
            </a:r>
            <a:r>
              <a:rPr lang="hu-HU" sz="2400" dirty="0"/>
              <a:t>Haladási napló</a:t>
            </a:r>
          </a:p>
          <a:p>
            <a:pPr marL="0" indent="0">
              <a:buNone/>
            </a:pPr>
            <a:r>
              <a:rPr lang="hu-HU" sz="2400" dirty="0"/>
              <a:t>2. Kérdőívek</a:t>
            </a:r>
          </a:p>
          <a:p>
            <a:r>
              <a:rPr lang="hu-HU" sz="2400" dirty="0"/>
              <a:t>Edzői kérdőív, interjú kérdések</a:t>
            </a:r>
          </a:p>
          <a:p>
            <a:r>
              <a:rPr lang="hu-HU" sz="2400" dirty="0"/>
              <a:t>Testnevelő tanári kérdőív</a:t>
            </a:r>
          </a:p>
          <a:p>
            <a:r>
              <a:rPr lang="hu-HU" sz="2400" dirty="0"/>
              <a:t>Szülői kérdőív</a:t>
            </a:r>
          </a:p>
          <a:p>
            <a:pPr marL="0" indent="0">
              <a:buNone/>
            </a:pPr>
            <a:r>
              <a:rPr lang="hu-HU" sz="2400" dirty="0"/>
              <a:t>3. Edzők által leadott dokumentumok:</a:t>
            </a:r>
          </a:p>
          <a:p>
            <a:r>
              <a:rPr lang="hu-HU" sz="2400" dirty="0"/>
              <a:t>Fejleszteni kívánt terület bemutatása</a:t>
            </a:r>
          </a:p>
          <a:p>
            <a:r>
              <a:rPr lang="hu-HU" sz="2400" dirty="0"/>
              <a:t>10 alkalmas edzésterv</a:t>
            </a:r>
          </a:p>
          <a:p>
            <a:r>
              <a:rPr lang="hu-HU" sz="2400" dirty="0" err="1"/>
              <a:t>Spoprtágspecifikus</a:t>
            </a:r>
            <a:r>
              <a:rPr lang="hu-HU" sz="2400" dirty="0"/>
              <a:t> mérés feladatai</a:t>
            </a:r>
          </a:p>
          <a:p>
            <a:r>
              <a:rPr lang="hu-HU" sz="2400" dirty="0"/>
              <a:t>Mérési skála bemutatása</a:t>
            </a:r>
          </a:p>
          <a:p>
            <a:pPr marL="0" indent="0">
              <a:buNone/>
            </a:pPr>
            <a:r>
              <a:rPr lang="hu-HU" sz="2400" dirty="0"/>
              <a:t>4. Mérések</a:t>
            </a:r>
          </a:p>
          <a:p>
            <a:r>
              <a:rPr lang="hu-HU" sz="2400" dirty="0"/>
              <a:t>Sportágspecifikus</a:t>
            </a:r>
          </a:p>
          <a:p>
            <a:r>
              <a:rPr lang="hu-HU" sz="2400" dirty="0" err="1"/>
              <a:t>Antromometriai</a:t>
            </a:r>
            <a:r>
              <a:rPr lang="hu-HU" sz="2400" dirty="0"/>
              <a:t> mérés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0279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BB6702-68F6-4478-15AC-0CE6E56D0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Visszacsatolás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0A045A-0ED7-F547-CBDB-15FB8BC2B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200" dirty="0"/>
              <a:t>Szülői értekezlet</a:t>
            </a:r>
          </a:p>
          <a:p>
            <a:r>
              <a:rPr lang="hu-HU" sz="3200" dirty="0"/>
              <a:t>Bemutató óra</a:t>
            </a:r>
          </a:p>
          <a:p>
            <a:r>
              <a:rPr lang="hu-HU" sz="3200" dirty="0"/>
              <a:t>Egyéni konzultáció</a:t>
            </a:r>
          </a:p>
          <a:p>
            <a:r>
              <a:rPr lang="hu-HU" sz="3200" dirty="0"/>
              <a:t>Esetmegbeszélés a tanítóval</a:t>
            </a:r>
          </a:p>
          <a:p>
            <a:r>
              <a:rPr lang="hu-HU" sz="3200" dirty="0"/>
              <a:t>Beszámoló</a:t>
            </a:r>
          </a:p>
        </p:txBody>
      </p:sp>
    </p:spTree>
    <p:extLst>
      <p:ext uri="{BB962C8B-B14F-4D97-AF65-F5344CB8AC3E}">
        <p14:creationId xmlns:p14="http://schemas.microsoft.com/office/powerpoint/2010/main" val="195024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BFE635-62FF-D827-8B6E-26345D99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Várható eredmények:</a:t>
            </a:r>
          </a:p>
        </p:txBody>
      </p:sp>
      <p:graphicFrame>
        <p:nvGraphicFramePr>
          <p:cNvPr id="15" name="Tartalom helye 2">
            <a:extLst>
              <a:ext uri="{FF2B5EF4-FFF2-40B4-BE49-F238E27FC236}">
                <a16:creationId xmlns:a16="http://schemas.microsoft.com/office/drawing/2014/main" id="{4D11A640-0D60-2541-803F-4814A87F8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114651"/>
              </p:ext>
            </p:extLst>
          </p:nvPr>
        </p:nvGraphicFramePr>
        <p:xfrm>
          <a:off x="3869268" y="925286"/>
          <a:ext cx="7315200" cy="559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1476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F6A270-AC43-61DB-A416-C989AEB8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322039" cy="4601183"/>
          </a:xfrm>
        </p:spPr>
        <p:txBody>
          <a:bodyPr/>
          <a:lstStyle/>
          <a:p>
            <a:r>
              <a:rPr lang="hu-HU" dirty="0"/>
              <a:t>Tudásmegosztás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62D074-C7F7-1009-5E7B-637B0D8B3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123836"/>
            <a:ext cx="7315200" cy="4860911"/>
          </a:xfrm>
        </p:spPr>
        <p:txBody>
          <a:bodyPr>
            <a:normAutofit fontScale="92500" lnSpcReduction="20000"/>
          </a:bodyPr>
          <a:lstStyle/>
          <a:p>
            <a:r>
              <a:rPr lang="hu-HU" sz="2800" dirty="0"/>
              <a:t>I-VI. Sporttudományos Konferencia</a:t>
            </a:r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r>
              <a:rPr lang="hu-HU" sz="2800" dirty="0"/>
              <a:t>Sport- és Egészségtudományi Füzetek, 2018/2., 4. szám p. 3-14.</a:t>
            </a:r>
          </a:p>
          <a:p>
            <a:endParaRPr lang="hu-HU" sz="2800" dirty="0"/>
          </a:p>
          <a:p>
            <a:pPr marL="0" indent="0">
              <a:buNone/>
            </a:pPr>
            <a:endParaRPr lang="hu-HU" sz="2800" dirty="0"/>
          </a:p>
          <a:p>
            <a:r>
              <a:rPr lang="hu-HU" sz="2800" dirty="0"/>
              <a:t>Médiamegjelenések</a:t>
            </a:r>
          </a:p>
          <a:p>
            <a:r>
              <a:rPr lang="hu-HU" sz="2800" dirty="0"/>
              <a:t>Szakmai napok</a:t>
            </a:r>
          </a:p>
          <a:p>
            <a:r>
              <a:rPr lang="hu-HU" sz="2800" dirty="0"/>
              <a:t>Baptista Pedagógiai Intézet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B270748-2320-F299-1AF7-BBAD693B8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568" y="1267113"/>
            <a:ext cx="1115665" cy="14814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EA34DBF-1E10-01EF-B358-C54A9EEBC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568" y="3424428"/>
            <a:ext cx="1127858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4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A667CB4-E5EF-8995-5093-38B36F23974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2"/>
              </a:rPr>
              <a:t>https://photos.app.goo.gl/kLpxGS5twmbsi3Er9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3635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5">
            <a:extLst>
              <a:ext uri="{FF2B5EF4-FFF2-40B4-BE49-F238E27FC236}">
                <a16:creationId xmlns:a16="http://schemas.microsoft.com/office/drawing/2014/main" id="{0FC5CE0A-D1D7-4069-85C7-8D109D8C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F3C15F2-E789-461A-8F29-86869BE12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407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7913" y="768095"/>
            <a:ext cx="3451504" cy="1639203"/>
          </a:xfrm>
          <a:solidFill>
            <a:schemeClr val="accent1">
              <a:lumMod val="75000"/>
            </a:schemeClr>
          </a:solidFill>
        </p:spPr>
        <p:txBody>
          <a:bodyPr anchor="b">
            <a:normAutofit/>
          </a:bodyPr>
          <a:lstStyle/>
          <a:p>
            <a:br>
              <a:rPr lang="hu-HU" sz="600" b="1" dirty="0"/>
            </a:br>
            <a:br>
              <a:rPr lang="hu-HU" sz="600" b="1" dirty="0"/>
            </a:br>
            <a:br>
              <a:rPr lang="hu-HU" sz="600" b="1" dirty="0"/>
            </a:br>
            <a:br>
              <a:rPr lang="hu-HU" sz="600" b="1" dirty="0"/>
            </a:br>
            <a:br>
              <a:rPr lang="hu-HU" sz="600" b="1" dirty="0"/>
            </a:br>
            <a:endParaRPr lang="hu-HU" sz="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338147"/>
            <a:ext cx="3443591" cy="4760900"/>
          </a:xfrm>
          <a:solidFill>
            <a:schemeClr val="accent1">
              <a:lumMod val="75000"/>
            </a:schemeClr>
          </a:solidFill>
        </p:spPr>
        <p:txBody>
          <a:bodyPr anchor="t">
            <a:normAutofit lnSpcReduction="10000"/>
          </a:bodyPr>
          <a:lstStyle/>
          <a:p>
            <a:pPr marL="0" indent="0" algn="ctr">
              <a:buClr>
                <a:srgbClr val="F84287"/>
              </a:buClr>
              <a:buNone/>
            </a:pPr>
            <a:r>
              <a:rPr lang="hu-HU" sz="2400" b="1" dirty="0">
                <a:solidFill>
                  <a:srgbClr val="FFFFFF"/>
                </a:solidFill>
              </a:rPr>
              <a:t>???????</a:t>
            </a:r>
          </a:p>
          <a:p>
            <a:pPr>
              <a:buClr>
                <a:srgbClr val="F84287"/>
              </a:buClr>
            </a:pPr>
            <a:endParaRPr lang="hu-HU" dirty="0">
              <a:solidFill>
                <a:srgbClr val="FFFFFF"/>
              </a:solidFill>
            </a:endParaRPr>
          </a:p>
          <a:p>
            <a:pPr>
              <a:buClr>
                <a:srgbClr val="F84287"/>
              </a:buClr>
            </a:pPr>
            <a:r>
              <a:rPr lang="hu-HU" dirty="0">
                <a:solidFill>
                  <a:srgbClr val="FFFFFF"/>
                </a:solidFill>
              </a:rPr>
              <a:t>Több évtizedes sportmúlt</a:t>
            </a:r>
          </a:p>
          <a:p>
            <a:pPr>
              <a:buClr>
                <a:srgbClr val="F84287"/>
              </a:buClr>
            </a:pPr>
            <a:r>
              <a:rPr lang="hu-HU" dirty="0">
                <a:solidFill>
                  <a:srgbClr val="FFFFFF"/>
                </a:solidFill>
              </a:rPr>
              <a:t>Módszertani megújulás</a:t>
            </a:r>
          </a:p>
          <a:p>
            <a:pPr>
              <a:buClr>
                <a:srgbClr val="F84287"/>
              </a:buClr>
            </a:pPr>
            <a:r>
              <a:rPr lang="hu-HU" dirty="0">
                <a:solidFill>
                  <a:srgbClr val="FFFFFF"/>
                </a:solidFill>
              </a:rPr>
              <a:t>Innováció</a:t>
            </a:r>
          </a:p>
          <a:p>
            <a:pPr>
              <a:buClr>
                <a:srgbClr val="F84287"/>
              </a:buClr>
            </a:pPr>
            <a:r>
              <a:rPr lang="hu-HU" dirty="0">
                <a:solidFill>
                  <a:srgbClr val="FFFFFF"/>
                </a:solidFill>
              </a:rPr>
              <a:t>Beiskolázás támogatása</a:t>
            </a:r>
          </a:p>
          <a:p>
            <a:pPr marL="0" indent="0">
              <a:buClr>
                <a:srgbClr val="F84287"/>
              </a:buClr>
              <a:buNone/>
            </a:pPr>
            <a:endParaRPr lang="hu-HU" sz="1600" dirty="0">
              <a:solidFill>
                <a:srgbClr val="FFFFFF"/>
              </a:solidFill>
            </a:endParaRPr>
          </a:p>
          <a:p>
            <a:pPr>
              <a:buClr>
                <a:srgbClr val="F84287"/>
              </a:buClr>
            </a:pPr>
            <a:endParaRPr lang="hu-HU" sz="1600" dirty="0">
              <a:solidFill>
                <a:srgbClr val="FFFFFF"/>
              </a:solidFill>
            </a:endParaRPr>
          </a:p>
          <a:p>
            <a:pPr>
              <a:buClr>
                <a:srgbClr val="F84287"/>
              </a:buClr>
            </a:pPr>
            <a:endParaRPr lang="hu-HU" sz="1600" dirty="0">
              <a:solidFill>
                <a:srgbClr val="FFFFFF"/>
              </a:solidFill>
            </a:endParaRPr>
          </a:p>
          <a:p>
            <a:pPr>
              <a:buClr>
                <a:srgbClr val="F84287"/>
              </a:buClr>
            </a:pPr>
            <a:endParaRPr lang="hu-HU" sz="1600" dirty="0">
              <a:solidFill>
                <a:srgbClr val="FFFFFF"/>
              </a:solidFill>
            </a:endParaRPr>
          </a:p>
          <a:p>
            <a:pPr marL="0" indent="0" algn="ctr">
              <a:buClr>
                <a:srgbClr val="F84287"/>
              </a:buClr>
              <a:buNone/>
            </a:pP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2400" b="1" dirty="0">
                <a:solidFill>
                  <a:srgbClr val="FFFFFF"/>
                </a:solidFill>
              </a:rPr>
              <a:t>Sportágválasztó program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CFF10A0-F473-B561-C5B4-2EBF96717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4784" r="24562" b="-1"/>
          <a:stretch/>
        </p:blipFill>
        <p:spPr>
          <a:xfrm>
            <a:off x="3944843" y="758952"/>
            <a:ext cx="3728187" cy="53309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0174B0C-DA63-5737-1AD3-6B1FA86CF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6130"/>
                    </a14:imgEffect>
                    <a14:imgEffect>
                      <a14:saturation sat="160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6982" r="15846"/>
          <a:stretch/>
        </p:blipFill>
        <p:spPr>
          <a:xfrm>
            <a:off x="7937595" y="758952"/>
            <a:ext cx="3613704" cy="25896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14A57DA-02A8-4361-808F-9E0F7ED1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C9211A8-B2BA-DB94-0880-A511D8630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253" y="3744686"/>
            <a:ext cx="3817576" cy="2345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52400" h="50800" prst="softRound"/>
          </a:sp3d>
        </p:spPr>
      </p:pic>
      <p:sp>
        <p:nvSpPr>
          <p:cNvPr id="8" name="Nyíl: vágott, jobbra mutató 7">
            <a:extLst>
              <a:ext uri="{FF2B5EF4-FFF2-40B4-BE49-F238E27FC236}">
                <a16:creationId xmlns:a16="http://schemas.microsoft.com/office/drawing/2014/main" id="{F9F00712-217D-7C19-6CC7-EF18F30EADE8}"/>
              </a:ext>
            </a:extLst>
          </p:cNvPr>
          <p:cNvSpPr/>
          <p:nvPr/>
        </p:nvSpPr>
        <p:spPr>
          <a:xfrm rot="5400000">
            <a:off x="1170581" y="4049628"/>
            <a:ext cx="1094516" cy="484632"/>
          </a:xfrm>
          <a:prstGeom prst="notched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683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933738F-F83C-4B87-B2FE-47C89029B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BF0EFF-1CF1-4170-85D9-F374F80C8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7B4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9C77FC-4EDD-E3A8-86E4-481D053FF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12" y="283029"/>
            <a:ext cx="3522243" cy="6379028"/>
          </a:xfrm>
          <a:solidFill>
            <a:schemeClr val="accent1"/>
          </a:solidFill>
        </p:spPr>
        <p:txBody>
          <a:bodyPr anchor="t">
            <a:normAutofit lnSpcReduction="10000"/>
          </a:bodyPr>
          <a:lstStyle/>
          <a:p>
            <a:endParaRPr lang="hu-HU" sz="28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Túl korai szakosodás – kudarcélmény – virtuális világ.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Szülői döntések hatása (saját forrás).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Szakirodalom – nincs egységes állásfoglalás.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Saját tapasztalat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Kollégák, együttműködő partnerek javaslatai.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Sportpszichológusi javaslat.</a:t>
            </a:r>
          </a:p>
          <a:p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0CF9ADE-E702-8A8A-A06C-EF9C6B17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4" r="10032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D59E22E-2E4E-400B-B6CD-86ED04367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1030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97A7FF-A578-AA23-5693-EB285345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/>
              <a:t>A program általános célja: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413A85-31DA-DEE2-2230-F4F994A8322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2800" b="1" dirty="0"/>
              <a:t>Egészséges életmód kialakítása – </a:t>
            </a:r>
          </a:p>
          <a:p>
            <a:r>
              <a:rPr lang="hu-HU" sz="2800" b="1" dirty="0"/>
              <a:t>Mozgás megszerettetése – motiváló mozgástevékenység megtalálása.</a:t>
            </a:r>
          </a:p>
          <a:p>
            <a:r>
              <a:rPr lang="hu-HU" sz="2800" b="1" dirty="0"/>
              <a:t>Innovatív sportprogram létrehozása – beiskolázás, tehetség program.</a:t>
            </a:r>
          </a:p>
          <a:p>
            <a:r>
              <a:rPr lang="hu-HU" sz="2800" b="1" dirty="0"/>
              <a:t>Szakmai közösség támogatása, partnerkapcsolatok elmélyítése – utánpótlás nevelés, beiskolázás, együttműködés.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25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4EC3E-BEF4-9099-EF2A-89767602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/>
              <a:t>A program szakmai célja:</a:t>
            </a:r>
            <a:br>
              <a:rPr lang="hu-HU" sz="4000" b="1"/>
            </a:br>
            <a:br>
              <a:rPr lang="hu-HU" sz="4000" b="1"/>
            </a:br>
            <a:br>
              <a:rPr lang="hu-HU" sz="4000" b="1"/>
            </a:br>
            <a:endParaRPr lang="hu-HU" sz="40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6B8394-F881-AD7D-45C6-AC031C019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517189" cy="51206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hu-HU" sz="2800" b="1" dirty="0"/>
              <a:t>Sokoldalú mozgásfejlesztés – értelmi képesség fejlődése.</a:t>
            </a:r>
          </a:p>
          <a:p>
            <a:r>
              <a:rPr lang="hu-HU" sz="2800" b="1" dirty="0"/>
              <a:t>Sportágválasztás elősegítése – „sport elhagyás” elkerülése, sikerélmény.</a:t>
            </a:r>
          </a:p>
          <a:p>
            <a:r>
              <a:rPr lang="hu-HU" sz="2800" b="1" dirty="0"/>
              <a:t>Motoros tanuláson keresztül személyiségfejlesztés, közösségfejlesztés – egészséges fejlődés.</a:t>
            </a:r>
          </a:p>
          <a:p>
            <a:r>
              <a:rPr lang="hu-HU" sz="2800" b="1" dirty="0"/>
              <a:t>Tudatos szakmai fejlődés, tudományos munka igényének felkeltése – egymástól való tanulás, élethosszig tartó tanulás, kiégés elkerülése, szakmai közösség támogatása, tudásmegosztás.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7136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D12A62-0C1A-2A03-3D5C-E5A68830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programban megjelenő sportágak:</a:t>
            </a: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4AB0C68E-3DD5-EC69-E224-4203E5A12BF7}"/>
              </a:ext>
            </a:extLst>
          </p:cNvPr>
          <p:cNvSpPr/>
          <p:nvPr/>
        </p:nvSpPr>
        <p:spPr>
          <a:xfrm>
            <a:off x="3619321" y="4592669"/>
            <a:ext cx="1743607" cy="157900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Tenisz</a:t>
            </a: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94775FCA-0333-58B3-B567-647DDD1B2E1A}"/>
              </a:ext>
            </a:extLst>
          </p:cNvPr>
          <p:cNvSpPr/>
          <p:nvPr/>
        </p:nvSpPr>
        <p:spPr>
          <a:xfrm>
            <a:off x="5541303" y="4632939"/>
            <a:ext cx="1743606" cy="15206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Korcsolya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5D8136F9-C0FE-57BB-F0BC-99654BECFBF5}"/>
              </a:ext>
            </a:extLst>
          </p:cNvPr>
          <p:cNvSpPr/>
          <p:nvPr/>
        </p:nvSpPr>
        <p:spPr>
          <a:xfrm>
            <a:off x="7509173" y="4592669"/>
            <a:ext cx="1743607" cy="161927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Vívás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EFFCA354-4C7C-C0D6-94AD-90A4904D61A6}"/>
              </a:ext>
            </a:extLst>
          </p:cNvPr>
          <p:cNvSpPr/>
          <p:nvPr/>
        </p:nvSpPr>
        <p:spPr>
          <a:xfrm>
            <a:off x="4283870" y="2866951"/>
            <a:ext cx="1812130" cy="15206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Kosárlabda</a:t>
            </a:r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E84D9F75-F640-A905-47B6-F72EDA75CC19}"/>
              </a:ext>
            </a:extLst>
          </p:cNvPr>
          <p:cNvSpPr/>
          <p:nvPr/>
        </p:nvSpPr>
        <p:spPr>
          <a:xfrm>
            <a:off x="6674741" y="2866950"/>
            <a:ext cx="1900547" cy="146816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Labdarúgás</a:t>
            </a:r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B5705531-4430-4268-4083-FBC453F12C0D}"/>
              </a:ext>
            </a:extLst>
          </p:cNvPr>
          <p:cNvSpPr/>
          <p:nvPr/>
        </p:nvSpPr>
        <p:spPr>
          <a:xfrm>
            <a:off x="8991601" y="2866950"/>
            <a:ext cx="1968558" cy="141566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Atlétika</a:t>
            </a:r>
          </a:p>
        </p:txBody>
      </p:sp>
      <p:pic>
        <p:nvPicPr>
          <p:cNvPr id="25" name="Tartalom helye 24">
            <a:extLst>
              <a:ext uri="{FF2B5EF4-FFF2-40B4-BE49-F238E27FC236}">
                <a16:creationId xmlns:a16="http://schemas.microsoft.com/office/drawing/2014/main" id="{905E2304-A977-6322-2F42-8568EE184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9457" y="5064402"/>
            <a:ext cx="947948" cy="896242"/>
          </a:xfrm>
          <a:prstGeom prst="rect">
            <a:avLst/>
          </a:prstGeom>
        </p:spPr>
      </p:pic>
      <p:sp>
        <p:nvSpPr>
          <p:cNvPr id="26" name="Ellipszis 25">
            <a:extLst>
              <a:ext uri="{FF2B5EF4-FFF2-40B4-BE49-F238E27FC236}">
                <a16:creationId xmlns:a16="http://schemas.microsoft.com/office/drawing/2014/main" id="{E954B767-0220-143F-1ABE-BC71E28F1B8F}"/>
              </a:ext>
            </a:extLst>
          </p:cNvPr>
          <p:cNvSpPr/>
          <p:nvPr/>
        </p:nvSpPr>
        <p:spPr>
          <a:xfrm>
            <a:off x="4283869" y="949216"/>
            <a:ext cx="1667567" cy="143799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Judo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925AEAED-8419-6FA2-B45B-951D8B48D641}"/>
              </a:ext>
            </a:extLst>
          </p:cNvPr>
          <p:cNvSpPr/>
          <p:nvPr/>
        </p:nvSpPr>
        <p:spPr>
          <a:xfrm>
            <a:off x="6674741" y="949217"/>
            <a:ext cx="1812130" cy="146816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Szivacskézi</a:t>
            </a:r>
          </a:p>
        </p:txBody>
      </p:sp>
      <p:sp>
        <p:nvSpPr>
          <p:cNvPr id="28" name="Ellipszis 27">
            <a:extLst>
              <a:ext uri="{FF2B5EF4-FFF2-40B4-BE49-F238E27FC236}">
                <a16:creationId xmlns:a16="http://schemas.microsoft.com/office/drawing/2014/main" id="{0D2F97C4-12B7-C815-B893-9CFBEF62433C}"/>
              </a:ext>
            </a:extLst>
          </p:cNvPr>
          <p:cNvSpPr/>
          <p:nvPr/>
        </p:nvSpPr>
        <p:spPr>
          <a:xfrm>
            <a:off x="9148029" y="910503"/>
            <a:ext cx="1812130" cy="14681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Torna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CD7E96C9-0712-DEF7-138E-23C45D3872A8}"/>
              </a:ext>
            </a:extLst>
          </p:cNvPr>
          <p:cNvSpPr/>
          <p:nvPr/>
        </p:nvSpPr>
        <p:spPr>
          <a:xfrm>
            <a:off x="9651449" y="4592669"/>
            <a:ext cx="1812130" cy="157900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Tollaslabda</a:t>
            </a:r>
          </a:p>
        </p:txBody>
      </p:sp>
    </p:spTree>
    <p:extLst>
      <p:ext uri="{BB962C8B-B14F-4D97-AF65-F5344CB8AC3E}">
        <p14:creationId xmlns:p14="http://schemas.microsoft.com/office/powerpoint/2010/main" val="1990547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2ED911C-45F4-0DD6-D92D-9AE2E45A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spc="-100"/>
              <a:t>Együttműködés: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BFD0AA8E-2611-7369-3597-A83C2F6650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348263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536F6B52-E1D7-E370-272E-56B31E40062E}"/>
              </a:ext>
            </a:extLst>
          </p:cNvPr>
          <p:cNvSpPr txBox="1"/>
          <p:nvPr/>
        </p:nvSpPr>
        <p:spPr>
          <a:xfrm>
            <a:off x="7745005" y="3976381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/>
              <a:t>Sportmentáltréner </a:t>
            </a:r>
          </a:p>
        </p:txBody>
      </p:sp>
    </p:spTree>
    <p:extLst>
      <p:ext uri="{BB962C8B-B14F-4D97-AF65-F5344CB8AC3E}">
        <p14:creationId xmlns:p14="http://schemas.microsoft.com/office/powerpoint/2010/main" val="280546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C8E89C-6003-253B-43AC-72520F10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85899" cy="4601183"/>
          </a:xfrm>
        </p:spPr>
        <p:txBody>
          <a:bodyPr>
            <a:normAutofit/>
          </a:bodyPr>
          <a:lstStyle/>
          <a:p>
            <a:r>
              <a:rPr lang="hu-HU" sz="3200" b="1" dirty="0"/>
              <a:t>Edző és testnevelő együttműködése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FF3062-1D9C-A5C5-781C-6289562B4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tanulási-tanítási folyamat hatékonyságát növeli a két szakember együttes tevékenysége. </a:t>
            </a:r>
          </a:p>
          <a:p>
            <a:r>
              <a:rPr lang="hu-HU" dirty="0"/>
              <a:t>a munkavégzést az állandó testnevelő tanár koordinálja, aki a tanítási-tanulási folyamat megfelelő pedagógiai folyamataiért is felelős.                       Állandóság!</a:t>
            </a:r>
          </a:p>
          <a:p>
            <a:r>
              <a:rPr lang="hu-HU" dirty="0"/>
              <a:t>A sportágakat különböző szakemberek (sportedzők) tanítják a gyerekeknek.                        Alkalmazkodó képesség fejlődése!</a:t>
            </a:r>
          </a:p>
          <a:p>
            <a:r>
              <a:rPr lang="hu-HU" dirty="0"/>
              <a:t>Több szintű differenciálás, az egyéni fejlődés ütemének szem előtt tartása.</a:t>
            </a:r>
          </a:p>
          <a:p>
            <a:r>
              <a:rPr lang="hu-HU" dirty="0"/>
              <a:t>Saját sportágunkat jobban preferáljuk a többinél</a:t>
            </a:r>
          </a:p>
          <a:p>
            <a:pPr marL="0" indent="0">
              <a:buNone/>
            </a:pPr>
            <a:r>
              <a:rPr lang="hu-HU" dirty="0"/>
              <a:t>                                                           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/>
              <a:t>                                        Módszertani sokszínűség</a:t>
            </a:r>
          </a:p>
        </p:txBody>
      </p:sp>
      <p:sp>
        <p:nvSpPr>
          <p:cNvPr id="4" name="Nyíl: vágott, jobbra mutató 3">
            <a:extLst>
              <a:ext uri="{FF2B5EF4-FFF2-40B4-BE49-F238E27FC236}">
                <a16:creationId xmlns:a16="http://schemas.microsoft.com/office/drawing/2014/main" id="{75656E63-43B3-4FCE-115A-5BA4827A67A1}"/>
              </a:ext>
            </a:extLst>
          </p:cNvPr>
          <p:cNvSpPr/>
          <p:nvPr/>
        </p:nvSpPr>
        <p:spPr>
          <a:xfrm>
            <a:off x="4974671" y="2306973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Nyíl: vágott, jobbra mutató 4">
            <a:extLst>
              <a:ext uri="{FF2B5EF4-FFF2-40B4-BE49-F238E27FC236}">
                <a16:creationId xmlns:a16="http://schemas.microsoft.com/office/drawing/2014/main" id="{746A490E-2AFA-EF21-7E7B-DDF286286254}"/>
              </a:ext>
            </a:extLst>
          </p:cNvPr>
          <p:cNvSpPr/>
          <p:nvPr/>
        </p:nvSpPr>
        <p:spPr>
          <a:xfrm>
            <a:off x="5606796" y="3022721"/>
            <a:ext cx="978407" cy="48463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Nyíl: lefelé mutató 5">
            <a:extLst>
              <a:ext uri="{FF2B5EF4-FFF2-40B4-BE49-F238E27FC236}">
                <a16:creationId xmlns:a16="http://schemas.microsoft.com/office/drawing/2014/main" id="{CFAFFD29-A5AB-0B59-C942-B30C7EE63CD9}"/>
              </a:ext>
            </a:extLst>
          </p:cNvPr>
          <p:cNvSpPr/>
          <p:nvPr/>
        </p:nvSpPr>
        <p:spPr>
          <a:xfrm>
            <a:off x="7042236" y="444616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98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C99FA8-7951-438C-9F0F-E36BF9162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rgbClr val="604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25CBD4A-740D-A8EA-7636-85D16BF2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620077"/>
          </a:xfrm>
        </p:spPr>
        <p:txBody>
          <a:bodyPr>
            <a:normAutofit/>
          </a:bodyPr>
          <a:lstStyle/>
          <a:p>
            <a:r>
              <a:rPr lang="hu-HU" b="1" dirty="0"/>
              <a:t>Mérések:</a:t>
            </a:r>
          </a:p>
        </p:txBody>
      </p:sp>
      <p:pic>
        <p:nvPicPr>
          <p:cNvPr id="6" name="Kép 5" descr="A képen személy látható&#10;&#10;Automatikusan generált leírás">
            <a:extLst>
              <a:ext uri="{FF2B5EF4-FFF2-40B4-BE49-F238E27FC236}">
                <a16:creationId xmlns:a16="http://schemas.microsoft.com/office/drawing/2014/main" id="{E555B690-0C84-15B3-2D1C-096153DCE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4" b="3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CF87CF15-0025-94EB-BEB3-958E7A998D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080752"/>
              </p:ext>
            </p:extLst>
          </p:nvPr>
        </p:nvGraphicFramePr>
        <p:xfrm>
          <a:off x="289249" y="1743914"/>
          <a:ext cx="4998962" cy="4041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2109980"/>
      </p:ext>
    </p:extLst>
  </p:cSld>
  <p:clrMapOvr>
    <a:masterClrMapping/>
  </p:clrMapOvr>
</p:sld>
</file>

<file path=ppt/theme/theme1.xml><?xml version="1.0" encoding="utf-8"?>
<a:theme xmlns:a="http://schemas.openxmlformats.org/drawingml/2006/main" name="Keret">
  <a:themeElements>
    <a:clrScheme name="Vörös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Keret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er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TM03457475[[fn=Keret]]</Template>
  <TotalTime>1649</TotalTime>
  <Words>435</Words>
  <Application>Microsoft Office PowerPoint</Application>
  <PresentationFormat>Szélesvásznú</PresentationFormat>
  <Paragraphs>109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Corbel</vt:lpstr>
      <vt:lpstr>Wingdings 2</vt:lpstr>
      <vt:lpstr>Keret</vt:lpstr>
      <vt:lpstr>Tehetséggondozás a Cserepka Iskolában</vt:lpstr>
      <vt:lpstr>     </vt:lpstr>
      <vt:lpstr>PowerPoint-bemutató</vt:lpstr>
      <vt:lpstr>A program általános célja:</vt:lpstr>
      <vt:lpstr>A program szakmai célja:   </vt:lpstr>
      <vt:lpstr>A programban megjelenő sportágak:</vt:lpstr>
      <vt:lpstr>Együttműködés:</vt:lpstr>
      <vt:lpstr>Edző és testnevelő együttműködése</vt:lpstr>
      <vt:lpstr>Mérések:</vt:lpstr>
      <vt:lpstr>Dokumentumok</vt:lpstr>
      <vt:lpstr>Visszacsatolás</vt:lpstr>
      <vt:lpstr>Várható eredmények:</vt:lpstr>
      <vt:lpstr>Tudásmegosztás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derdak.mercedes@gmail.com</dc:creator>
  <cp:lastModifiedBy>Mercedes Derdák</cp:lastModifiedBy>
  <cp:revision>138</cp:revision>
  <dcterms:created xsi:type="dcterms:W3CDTF">2021-02-07T10:34:09Z</dcterms:created>
  <dcterms:modified xsi:type="dcterms:W3CDTF">2024-03-18T10:28:26Z</dcterms:modified>
</cp:coreProperties>
</file>